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7" r:id="rId1"/>
  </p:sldMasterIdLst>
  <p:sldIdLst>
    <p:sldId id="256" r:id="rId2"/>
    <p:sldId id="261" r:id="rId3"/>
    <p:sldId id="262" r:id="rId4"/>
    <p:sldId id="263" r:id="rId5"/>
    <p:sldId id="270" r:id="rId6"/>
    <p:sldId id="276" r:id="rId7"/>
    <p:sldId id="272" r:id="rId8"/>
    <p:sldId id="274" r:id="rId9"/>
    <p:sldId id="275" r:id="rId10"/>
    <p:sldId id="273" r:id="rId11"/>
    <p:sldId id="277" r:id="rId12"/>
    <p:sldId id="278" r:id="rId13"/>
    <p:sldId id="279" r:id="rId14"/>
    <p:sldId id="280" r:id="rId15"/>
    <p:sldId id="271" r:id="rId16"/>
    <p:sldId id="266" r:id="rId17"/>
    <p:sldId id="281" r:id="rId18"/>
    <p:sldId id="282" r:id="rId19"/>
    <p:sldId id="267" r:id="rId20"/>
    <p:sldId id="284" r:id="rId21"/>
    <p:sldId id="285" r:id="rId22"/>
    <p:sldId id="283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0A56556-6D01-49D4-B134-D69E33A68D74}" v="10" dt="2024-05-30T15:27:11.73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469" autoAdjust="0"/>
    <p:restoredTop sz="94660"/>
  </p:normalViewPr>
  <p:slideViewPr>
    <p:cSldViewPr snapToGrid="0">
      <p:cViewPr varScale="1">
        <p:scale>
          <a:sx n="129" d="100"/>
          <a:sy n="129" d="100"/>
        </p:scale>
        <p:origin x="150" y="7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svg"/><Relationship Id="rId1" Type="http://schemas.openxmlformats.org/officeDocument/2006/relationships/image" Target="../media/image25.png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10" Type="http://schemas.openxmlformats.org/officeDocument/2006/relationships/image" Target="../media/image34.svg"/><Relationship Id="rId4" Type="http://schemas.openxmlformats.org/officeDocument/2006/relationships/image" Target="../media/image28.svg"/><Relationship Id="rId9" Type="http://schemas.openxmlformats.org/officeDocument/2006/relationships/image" Target="../media/image33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svg"/><Relationship Id="rId1" Type="http://schemas.openxmlformats.org/officeDocument/2006/relationships/image" Target="../media/image25.png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10" Type="http://schemas.openxmlformats.org/officeDocument/2006/relationships/image" Target="../media/image34.svg"/><Relationship Id="rId4" Type="http://schemas.openxmlformats.org/officeDocument/2006/relationships/image" Target="../media/image28.svg"/><Relationship Id="rId9" Type="http://schemas.openxmlformats.org/officeDocument/2006/relationships/image" Target="../media/image33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F39CDFF-9062-4A01-BB5E-554535BE6120}" type="doc">
      <dgm:prSet loTypeId="urn:microsoft.com/office/officeart/2018/2/layout/IconCircleList" loCatId="icon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A7ABC442-2CA7-41C4-BCC1-B07C6BAA760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Ethical AI Frameworks: Developing and adhering to ethical guidelines and principles for AI development and deployment.</a:t>
          </a:r>
        </a:p>
      </dgm:t>
    </dgm:pt>
    <dgm:pt modelId="{070999BB-05C8-42ED-A193-38291D2B619D}" type="parTrans" cxnId="{793611A1-66F8-45B9-BCC5-6DE4579C5968}">
      <dgm:prSet/>
      <dgm:spPr/>
      <dgm:t>
        <a:bodyPr/>
        <a:lstStyle/>
        <a:p>
          <a:endParaRPr lang="en-US"/>
        </a:p>
      </dgm:t>
    </dgm:pt>
    <dgm:pt modelId="{D9AE9A13-E5AC-4562-B7DC-D4703A22F3B7}" type="sibTrans" cxnId="{793611A1-66F8-45B9-BCC5-6DE4579C5968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7ED4A9D6-9BC9-4F96-86AA-D904A96B499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Inclusive Design: Ensuring diverse teams are involved in AI development to mitigate biases and design inclusive systems.</a:t>
          </a:r>
        </a:p>
      </dgm:t>
    </dgm:pt>
    <dgm:pt modelId="{C9B9F108-5C6C-4B06-9003-6CF69DDC67F4}" type="parTrans" cxnId="{3C8AA5A2-2234-403D-A842-BD34C67E37BD}">
      <dgm:prSet/>
      <dgm:spPr/>
      <dgm:t>
        <a:bodyPr/>
        <a:lstStyle/>
        <a:p>
          <a:endParaRPr lang="en-US"/>
        </a:p>
      </dgm:t>
    </dgm:pt>
    <dgm:pt modelId="{F300A66B-9ED5-4FF7-8C5B-3BCB438F0D03}" type="sibTrans" cxnId="{3C8AA5A2-2234-403D-A842-BD34C67E37BD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EC61E4A7-65DE-4DE0-BE2B-F90C618B551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Transparency Measures: Implementing transparency and explainability in AI systems to build trust and accountability.</a:t>
          </a:r>
        </a:p>
      </dgm:t>
    </dgm:pt>
    <dgm:pt modelId="{E329702C-E6A5-4269-9655-82F2ED26DAE1}" type="parTrans" cxnId="{A5248C3F-B84E-464C-9BFA-45D38CFDC421}">
      <dgm:prSet/>
      <dgm:spPr/>
      <dgm:t>
        <a:bodyPr/>
        <a:lstStyle/>
        <a:p>
          <a:endParaRPr lang="en-US"/>
        </a:p>
      </dgm:t>
    </dgm:pt>
    <dgm:pt modelId="{E1B7F638-69D8-4662-88F5-38FCC9AD5ADA}" type="sibTrans" cxnId="{A5248C3F-B84E-464C-9BFA-45D38CFDC421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83B347FC-5827-4FE2-A4A7-1D75D010414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Regulatory Oversight: Establishing robust regulatory frameworks that keep pace with technological advancements.</a:t>
          </a:r>
        </a:p>
      </dgm:t>
    </dgm:pt>
    <dgm:pt modelId="{4713473C-8FBA-4508-90A3-6D664766CA92}" type="parTrans" cxnId="{06C5B24B-2864-40E0-8B8D-367D3C98627E}">
      <dgm:prSet/>
      <dgm:spPr/>
      <dgm:t>
        <a:bodyPr/>
        <a:lstStyle/>
        <a:p>
          <a:endParaRPr lang="en-US"/>
        </a:p>
      </dgm:t>
    </dgm:pt>
    <dgm:pt modelId="{9E4D56E0-2027-471F-8402-6BBC9A763BE4}" type="sibTrans" cxnId="{06C5B24B-2864-40E0-8B8D-367D3C98627E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D69E637D-941E-4610-926B-3D16780DE8E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Public Engagement: Engaging with the public to understand their concerns and perspectives on AI, fostering a participatory approach to AI governance.</a:t>
          </a:r>
        </a:p>
      </dgm:t>
    </dgm:pt>
    <dgm:pt modelId="{26D54410-7B70-415B-976D-D3EEEFD5CA1C}" type="parTrans" cxnId="{32E51C2A-F874-4E0B-A87D-C8DFFC42965C}">
      <dgm:prSet/>
      <dgm:spPr/>
      <dgm:t>
        <a:bodyPr/>
        <a:lstStyle/>
        <a:p>
          <a:endParaRPr lang="en-US"/>
        </a:p>
      </dgm:t>
    </dgm:pt>
    <dgm:pt modelId="{7512F97F-DA2C-4E63-838D-8713CE885FA8}" type="sibTrans" cxnId="{32E51C2A-F874-4E0B-A87D-C8DFFC42965C}">
      <dgm:prSet/>
      <dgm:spPr/>
      <dgm:t>
        <a:bodyPr/>
        <a:lstStyle/>
        <a:p>
          <a:endParaRPr lang="en-US"/>
        </a:p>
      </dgm:t>
    </dgm:pt>
    <dgm:pt modelId="{EA06858D-90B8-4642-9732-873BE422870A}" type="pres">
      <dgm:prSet presAssocID="{9F39CDFF-9062-4A01-BB5E-554535BE6120}" presName="root" presStyleCnt="0">
        <dgm:presLayoutVars>
          <dgm:dir/>
          <dgm:resizeHandles val="exact"/>
        </dgm:presLayoutVars>
      </dgm:prSet>
      <dgm:spPr/>
    </dgm:pt>
    <dgm:pt modelId="{4C0CDC3A-32B0-4217-8DCC-EA61351A788C}" type="pres">
      <dgm:prSet presAssocID="{9F39CDFF-9062-4A01-BB5E-554535BE6120}" presName="container" presStyleCnt="0">
        <dgm:presLayoutVars>
          <dgm:dir/>
          <dgm:resizeHandles val="exact"/>
        </dgm:presLayoutVars>
      </dgm:prSet>
      <dgm:spPr/>
    </dgm:pt>
    <dgm:pt modelId="{B4960404-B560-45D8-95CE-35C6551469C4}" type="pres">
      <dgm:prSet presAssocID="{A7ABC442-2CA7-41C4-BCC1-B07C6BAA7602}" presName="compNode" presStyleCnt="0"/>
      <dgm:spPr/>
    </dgm:pt>
    <dgm:pt modelId="{5BD54414-383B-40E6-B970-CA81C327A888}" type="pres">
      <dgm:prSet presAssocID="{A7ABC442-2CA7-41C4-BCC1-B07C6BAA7602}" presName="iconBgRect" presStyleLbl="bgShp" presStyleIdx="0" presStyleCnt="5"/>
      <dgm:spPr/>
    </dgm:pt>
    <dgm:pt modelId="{B0448DCA-617C-4E40-9AFF-D4A549EE8ED7}" type="pres">
      <dgm:prSet presAssocID="{A7ABC442-2CA7-41C4-BCC1-B07C6BAA7602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9D52E652-1D64-40BB-9D52-89331BA9AD09}" type="pres">
      <dgm:prSet presAssocID="{A7ABC442-2CA7-41C4-BCC1-B07C6BAA7602}" presName="spaceRect" presStyleCnt="0"/>
      <dgm:spPr/>
    </dgm:pt>
    <dgm:pt modelId="{C882D9B0-2B84-4F3D-87F3-540B0EF7872C}" type="pres">
      <dgm:prSet presAssocID="{A7ABC442-2CA7-41C4-BCC1-B07C6BAA7602}" presName="textRect" presStyleLbl="revTx" presStyleIdx="0" presStyleCnt="5">
        <dgm:presLayoutVars>
          <dgm:chMax val="1"/>
          <dgm:chPref val="1"/>
        </dgm:presLayoutVars>
      </dgm:prSet>
      <dgm:spPr/>
    </dgm:pt>
    <dgm:pt modelId="{50E684B4-402C-47AA-B60D-BA888C040D46}" type="pres">
      <dgm:prSet presAssocID="{D9AE9A13-E5AC-4562-B7DC-D4703A22F3B7}" presName="sibTrans" presStyleLbl="sibTrans2D1" presStyleIdx="0" presStyleCnt="0"/>
      <dgm:spPr/>
    </dgm:pt>
    <dgm:pt modelId="{A14F3151-4F8C-4C04-8B43-72ACC57206B4}" type="pres">
      <dgm:prSet presAssocID="{7ED4A9D6-9BC9-4F96-86AA-D904A96B499E}" presName="compNode" presStyleCnt="0"/>
      <dgm:spPr/>
    </dgm:pt>
    <dgm:pt modelId="{B996AF6B-3AB3-423A-B78B-4EACFD36BF37}" type="pres">
      <dgm:prSet presAssocID="{7ED4A9D6-9BC9-4F96-86AA-D904A96B499E}" presName="iconBgRect" presStyleLbl="bgShp" presStyleIdx="1" presStyleCnt="5"/>
      <dgm:spPr/>
    </dgm:pt>
    <dgm:pt modelId="{728AB1A2-87CF-4214-A5A3-68AE1E042947}" type="pres">
      <dgm:prSet presAssocID="{7ED4A9D6-9BC9-4F96-86AA-D904A96B499E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roup"/>
        </a:ext>
      </dgm:extLst>
    </dgm:pt>
    <dgm:pt modelId="{99229AB5-D691-44A8-BC7F-0807F573B982}" type="pres">
      <dgm:prSet presAssocID="{7ED4A9D6-9BC9-4F96-86AA-D904A96B499E}" presName="spaceRect" presStyleCnt="0"/>
      <dgm:spPr/>
    </dgm:pt>
    <dgm:pt modelId="{B427223A-9A7B-42CC-BE36-9E10AFF78584}" type="pres">
      <dgm:prSet presAssocID="{7ED4A9D6-9BC9-4F96-86AA-D904A96B499E}" presName="textRect" presStyleLbl="revTx" presStyleIdx="1" presStyleCnt="5">
        <dgm:presLayoutVars>
          <dgm:chMax val="1"/>
          <dgm:chPref val="1"/>
        </dgm:presLayoutVars>
      </dgm:prSet>
      <dgm:spPr/>
    </dgm:pt>
    <dgm:pt modelId="{D04B3716-A101-4884-A074-A92B358A3425}" type="pres">
      <dgm:prSet presAssocID="{F300A66B-9ED5-4FF7-8C5B-3BCB438F0D03}" presName="sibTrans" presStyleLbl="sibTrans2D1" presStyleIdx="0" presStyleCnt="0"/>
      <dgm:spPr/>
    </dgm:pt>
    <dgm:pt modelId="{BA08A5F8-E5CE-445E-B685-CD5980DC02FA}" type="pres">
      <dgm:prSet presAssocID="{EC61E4A7-65DE-4DE0-BE2B-F90C618B5516}" presName="compNode" presStyleCnt="0"/>
      <dgm:spPr/>
    </dgm:pt>
    <dgm:pt modelId="{E6A18145-2723-4F81-9459-9C26B602A332}" type="pres">
      <dgm:prSet presAssocID="{EC61E4A7-65DE-4DE0-BE2B-F90C618B5516}" presName="iconBgRect" presStyleLbl="bgShp" presStyleIdx="2" presStyleCnt="5"/>
      <dgm:spPr/>
    </dgm:pt>
    <dgm:pt modelId="{99B2CC95-8BCB-4A28-91E1-53B39F7E0013}" type="pres">
      <dgm:prSet presAssocID="{EC61E4A7-65DE-4DE0-BE2B-F90C618B5516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andshake"/>
        </a:ext>
      </dgm:extLst>
    </dgm:pt>
    <dgm:pt modelId="{148ECF4B-E7B4-44BF-A53D-6D1C77655EF6}" type="pres">
      <dgm:prSet presAssocID="{EC61E4A7-65DE-4DE0-BE2B-F90C618B5516}" presName="spaceRect" presStyleCnt="0"/>
      <dgm:spPr/>
    </dgm:pt>
    <dgm:pt modelId="{8AEF1DAC-4DB8-40CA-BF6B-D84864CE16C9}" type="pres">
      <dgm:prSet presAssocID="{EC61E4A7-65DE-4DE0-BE2B-F90C618B5516}" presName="textRect" presStyleLbl="revTx" presStyleIdx="2" presStyleCnt="5">
        <dgm:presLayoutVars>
          <dgm:chMax val="1"/>
          <dgm:chPref val="1"/>
        </dgm:presLayoutVars>
      </dgm:prSet>
      <dgm:spPr/>
    </dgm:pt>
    <dgm:pt modelId="{D321A6E9-8DC6-46B3-8CB1-E56312FD7BCE}" type="pres">
      <dgm:prSet presAssocID="{E1B7F638-69D8-4662-88F5-38FCC9AD5ADA}" presName="sibTrans" presStyleLbl="sibTrans2D1" presStyleIdx="0" presStyleCnt="0"/>
      <dgm:spPr/>
    </dgm:pt>
    <dgm:pt modelId="{C22F93E6-9506-4BB5-9EFF-D9FCA29DE80D}" type="pres">
      <dgm:prSet presAssocID="{83B347FC-5827-4FE2-A4A7-1D75D0104142}" presName="compNode" presStyleCnt="0"/>
      <dgm:spPr/>
    </dgm:pt>
    <dgm:pt modelId="{7CCC0C07-3A72-4BF4-87DB-0FA6064DA0D5}" type="pres">
      <dgm:prSet presAssocID="{83B347FC-5827-4FE2-A4A7-1D75D0104142}" presName="iconBgRect" presStyleLbl="bgShp" presStyleIdx="3" presStyleCnt="5"/>
      <dgm:spPr/>
    </dgm:pt>
    <dgm:pt modelId="{B43B2864-C8F0-487E-B0EE-92310A988AC3}" type="pres">
      <dgm:prSet presAssocID="{83B347FC-5827-4FE2-A4A7-1D75D0104142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nk"/>
        </a:ext>
      </dgm:extLst>
    </dgm:pt>
    <dgm:pt modelId="{3B00D26B-3F85-4F93-AC36-4269294567E9}" type="pres">
      <dgm:prSet presAssocID="{83B347FC-5827-4FE2-A4A7-1D75D0104142}" presName="spaceRect" presStyleCnt="0"/>
      <dgm:spPr/>
    </dgm:pt>
    <dgm:pt modelId="{BAF88DC4-4DB7-448F-BCA6-000A27E7EEBA}" type="pres">
      <dgm:prSet presAssocID="{83B347FC-5827-4FE2-A4A7-1D75D0104142}" presName="textRect" presStyleLbl="revTx" presStyleIdx="3" presStyleCnt="5">
        <dgm:presLayoutVars>
          <dgm:chMax val="1"/>
          <dgm:chPref val="1"/>
        </dgm:presLayoutVars>
      </dgm:prSet>
      <dgm:spPr/>
    </dgm:pt>
    <dgm:pt modelId="{397976B3-9C90-4820-A76D-635314FBA43D}" type="pres">
      <dgm:prSet presAssocID="{9E4D56E0-2027-471F-8402-6BBC9A763BE4}" presName="sibTrans" presStyleLbl="sibTrans2D1" presStyleIdx="0" presStyleCnt="0"/>
      <dgm:spPr/>
    </dgm:pt>
    <dgm:pt modelId="{A3C7DE4D-ED65-4B26-A053-13684C8FD3AE}" type="pres">
      <dgm:prSet presAssocID="{D69E637D-941E-4610-926B-3D16780DE8E6}" presName="compNode" presStyleCnt="0"/>
      <dgm:spPr/>
    </dgm:pt>
    <dgm:pt modelId="{06927B40-CFB8-4658-B554-EE12232C0A23}" type="pres">
      <dgm:prSet presAssocID="{D69E637D-941E-4610-926B-3D16780DE8E6}" presName="iconBgRect" presStyleLbl="bgShp" presStyleIdx="4" presStyleCnt="5"/>
      <dgm:spPr/>
    </dgm:pt>
    <dgm:pt modelId="{C53ACC85-AD18-49B1-B407-94D78C459099}" type="pres">
      <dgm:prSet presAssocID="{D69E637D-941E-4610-926B-3D16780DE8E6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roup Brainstorm"/>
        </a:ext>
      </dgm:extLst>
    </dgm:pt>
    <dgm:pt modelId="{FF65A9FF-0BFC-47DB-B433-CD33D89425CC}" type="pres">
      <dgm:prSet presAssocID="{D69E637D-941E-4610-926B-3D16780DE8E6}" presName="spaceRect" presStyleCnt="0"/>
      <dgm:spPr/>
    </dgm:pt>
    <dgm:pt modelId="{55591E4D-D70F-42BD-BC08-7A2B04AE1540}" type="pres">
      <dgm:prSet presAssocID="{D69E637D-941E-4610-926B-3D16780DE8E6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DECA7823-05F0-46D4-B7AD-0BEA316C85BC}" type="presOf" srcId="{83B347FC-5827-4FE2-A4A7-1D75D0104142}" destId="{BAF88DC4-4DB7-448F-BCA6-000A27E7EEBA}" srcOrd="0" destOrd="0" presId="urn:microsoft.com/office/officeart/2018/2/layout/IconCircleList"/>
    <dgm:cxn modelId="{32E51C2A-F874-4E0B-A87D-C8DFFC42965C}" srcId="{9F39CDFF-9062-4A01-BB5E-554535BE6120}" destId="{D69E637D-941E-4610-926B-3D16780DE8E6}" srcOrd="4" destOrd="0" parTransId="{26D54410-7B70-415B-976D-D3EEEFD5CA1C}" sibTransId="{7512F97F-DA2C-4E63-838D-8713CE885FA8}"/>
    <dgm:cxn modelId="{BBEEEE2C-9160-4BAD-BEB4-CA95DCB4AF03}" type="presOf" srcId="{D69E637D-941E-4610-926B-3D16780DE8E6}" destId="{55591E4D-D70F-42BD-BC08-7A2B04AE1540}" srcOrd="0" destOrd="0" presId="urn:microsoft.com/office/officeart/2018/2/layout/IconCircleList"/>
    <dgm:cxn modelId="{0D29D738-FDF6-4FDE-AD6F-99A66870E7DE}" type="presOf" srcId="{E1B7F638-69D8-4662-88F5-38FCC9AD5ADA}" destId="{D321A6E9-8DC6-46B3-8CB1-E56312FD7BCE}" srcOrd="0" destOrd="0" presId="urn:microsoft.com/office/officeart/2018/2/layout/IconCircleList"/>
    <dgm:cxn modelId="{A5248C3F-B84E-464C-9BFA-45D38CFDC421}" srcId="{9F39CDFF-9062-4A01-BB5E-554535BE6120}" destId="{EC61E4A7-65DE-4DE0-BE2B-F90C618B5516}" srcOrd="2" destOrd="0" parTransId="{E329702C-E6A5-4269-9655-82F2ED26DAE1}" sibTransId="{E1B7F638-69D8-4662-88F5-38FCC9AD5ADA}"/>
    <dgm:cxn modelId="{85B27E5C-9CE3-4AAE-B47A-3FE27252FADF}" type="presOf" srcId="{9F39CDFF-9062-4A01-BB5E-554535BE6120}" destId="{EA06858D-90B8-4642-9732-873BE422870A}" srcOrd="0" destOrd="0" presId="urn:microsoft.com/office/officeart/2018/2/layout/IconCircleList"/>
    <dgm:cxn modelId="{A3DC6447-958C-4BA7-A4F4-8A6563232B6C}" type="presOf" srcId="{A7ABC442-2CA7-41C4-BCC1-B07C6BAA7602}" destId="{C882D9B0-2B84-4F3D-87F3-540B0EF7872C}" srcOrd="0" destOrd="0" presId="urn:microsoft.com/office/officeart/2018/2/layout/IconCircleList"/>
    <dgm:cxn modelId="{06C5B24B-2864-40E0-8B8D-367D3C98627E}" srcId="{9F39CDFF-9062-4A01-BB5E-554535BE6120}" destId="{83B347FC-5827-4FE2-A4A7-1D75D0104142}" srcOrd="3" destOrd="0" parTransId="{4713473C-8FBA-4508-90A3-6D664766CA92}" sibTransId="{9E4D56E0-2027-471F-8402-6BBC9A763BE4}"/>
    <dgm:cxn modelId="{ABB11C78-B57B-4B79-8D6D-7D053289BD59}" type="presOf" srcId="{7ED4A9D6-9BC9-4F96-86AA-D904A96B499E}" destId="{B427223A-9A7B-42CC-BE36-9E10AFF78584}" srcOrd="0" destOrd="0" presId="urn:microsoft.com/office/officeart/2018/2/layout/IconCircleList"/>
    <dgm:cxn modelId="{793611A1-66F8-45B9-BCC5-6DE4579C5968}" srcId="{9F39CDFF-9062-4A01-BB5E-554535BE6120}" destId="{A7ABC442-2CA7-41C4-BCC1-B07C6BAA7602}" srcOrd="0" destOrd="0" parTransId="{070999BB-05C8-42ED-A193-38291D2B619D}" sibTransId="{D9AE9A13-E5AC-4562-B7DC-D4703A22F3B7}"/>
    <dgm:cxn modelId="{3C8AA5A2-2234-403D-A842-BD34C67E37BD}" srcId="{9F39CDFF-9062-4A01-BB5E-554535BE6120}" destId="{7ED4A9D6-9BC9-4F96-86AA-D904A96B499E}" srcOrd="1" destOrd="0" parTransId="{C9B9F108-5C6C-4B06-9003-6CF69DDC67F4}" sibTransId="{F300A66B-9ED5-4FF7-8C5B-3BCB438F0D03}"/>
    <dgm:cxn modelId="{31FF78D4-BDD2-4092-8FED-B6A1F3A1758C}" type="presOf" srcId="{D9AE9A13-E5AC-4562-B7DC-D4703A22F3B7}" destId="{50E684B4-402C-47AA-B60D-BA888C040D46}" srcOrd="0" destOrd="0" presId="urn:microsoft.com/office/officeart/2018/2/layout/IconCircleList"/>
    <dgm:cxn modelId="{D6E457D8-7A90-4565-9B9E-E7153CC580D1}" type="presOf" srcId="{F300A66B-9ED5-4FF7-8C5B-3BCB438F0D03}" destId="{D04B3716-A101-4884-A074-A92B358A3425}" srcOrd="0" destOrd="0" presId="urn:microsoft.com/office/officeart/2018/2/layout/IconCircleList"/>
    <dgm:cxn modelId="{3CC3D4DD-22BF-4A5D-996B-EC9C559D2333}" type="presOf" srcId="{EC61E4A7-65DE-4DE0-BE2B-F90C618B5516}" destId="{8AEF1DAC-4DB8-40CA-BF6B-D84864CE16C9}" srcOrd="0" destOrd="0" presId="urn:microsoft.com/office/officeart/2018/2/layout/IconCircleList"/>
    <dgm:cxn modelId="{E88A78DF-DA96-4B9C-8618-650A3AB67523}" type="presOf" srcId="{9E4D56E0-2027-471F-8402-6BBC9A763BE4}" destId="{397976B3-9C90-4820-A76D-635314FBA43D}" srcOrd="0" destOrd="0" presId="urn:microsoft.com/office/officeart/2018/2/layout/IconCircleList"/>
    <dgm:cxn modelId="{D00391F8-E3DD-4F83-946D-0E35D2E7F793}" type="presParOf" srcId="{EA06858D-90B8-4642-9732-873BE422870A}" destId="{4C0CDC3A-32B0-4217-8DCC-EA61351A788C}" srcOrd="0" destOrd="0" presId="urn:microsoft.com/office/officeart/2018/2/layout/IconCircleList"/>
    <dgm:cxn modelId="{2BD6BA05-1370-4FAE-8309-3B84B27E6CC9}" type="presParOf" srcId="{4C0CDC3A-32B0-4217-8DCC-EA61351A788C}" destId="{B4960404-B560-45D8-95CE-35C6551469C4}" srcOrd="0" destOrd="0" presId="urn:microsoft.com/office/officeart/2018/2/layout/IconCircleList"/>
    <dgm:cxn modelId="{6F6000DE-C766-41F5-846F-00A563C6D220}" type="presParOf" srcId="{B4960404-B560-45D8-95CE-35C6551469C4}" destId="{5BD54414-383B-40E6-B970-CA81C327A888}" srcOrd="0" destOrd="0" presId="urn:microsoft.com/office/officeart/2018/2/layout/IconCircleList"/>
    <dgm:cxn modelId="{593547ED-E4B3-468C-9D8B-5A6B9C59072F}" type="presParOf" srcId="{B4960404-B560-45D8-95CE-35C6551469C4}" destId="{B0448DCA-617C-4E40-9AFF-D4A549EE8ED7}" srcOrd="1" destOrd="0" presId="urn:microsoft.com/office/officeart/2018/2/layout/IconCircleList"/>
    <dgm:cxn modelId="{FD1B2400-7DAA-4BCB-B4F5-B332FCC574AC}" type="presParOf" srcId="{B4960404-B560-45D8-95CE-35C6551469C4}" destId="{9D52E652-1D64-40BB-9D52-89331BA9AD09}" srcOrd="2" destOrd="0" presId="urn:microsoft.com/office/officeart/2018/2/layout/IconCircleList"/>
    <dgm:cxn modelId="{6C5703CE-C60C-4EC1-8D18-055E02821763}" type="presParOf" srcId="{B4960404-B560-45D8-95CE-35C6551469C4}" destId="{C882D9B0-2B84-4F3D-87F3-540B0EF7872C}" srcOrd="3" destOrd="0" presId="urn:microsoft.com/office/officeart/2018/2/layout/IconCircleList"/>
    <dgm:cxn modelId="{F50C3E5A-62A8-455F-833A-8B202D639FBE}" type="presParOf" srcId="{4C0CDC3A-32B0-4217-8DCC-EA61351A788C}" destId="{50E684B4-402C-47AA-B60D-BA888C040D46}" srcOrd="1" destOrd="0" presId="urn:microsoft.com/office/officeart/2018/2/layout/IconCircleList"/>
    <dgm:cxn modelId="{9B5380B3-B259-4D0D-8C7E-7A7857DA3877}" type="presParOf" srcId="{4C0CDC3A-32B0-4217-8DCC-EA61351A788C}" destId="{A14F3151-4F8C-4C04-8B43-72ACC57206B4}" srcOrd="2" destOrd="0" presId="urn:microsoft.com/office/officeart/2018/2/layout/IconCircleList"/>
    <dgm:cxn modelId="{07FEA805-F57F-45D3-8B4A-B6F004DCB2F6}" type="presParOf" srcId="{A14F3151-4F8C-4C04-8B43-72ACC57206B4}" destId="{B996AF6B-3AB3-423A-B78B-4EACFD36BF37}" srcOrd="0" destOrd="0" presId="urn:microsoft.com/office/officeart/2018/2/layout/IconCircleList"/>
    <dgm:cxn modelId="{921884FF-AE37-4097-AEF9-9FBD828A8DBA}" type="presParOf" srcId="{A14F3151-4F8C-4C04-8B43-72ACC57206B4}" destId="{728AB1A2-87CF-4214-A5A3-68AE1E042947}" srcOrd="1" destOrd="0" presId="urn:microsoft.com/office/officeart/2018/2/layout/IconCircleList"/>
    <dgm:cxn modelId="{BD5E02E5-7570-42C6-9086-17BECCBE1775}" type="presParOf" srcId="{A14F3151-4F8C-4C04-8B43-72ACC57206B4}" destId="{99229AB5-D691-44A8-BC7F-0807F573B982}" srcOrd="2" destOrd="0" presId="urn:microsoft.com/office/officeart/2018/2/layout/IconCircleList"/>
    <dgm:cxn modelId="{FE60CDA4-6346-4DA4-8DE9-6880A1E4F527}" type="presParOf" srcId="{A14F3151-4F8C-4C04-8B43-72ACC57206B4}" destId="{B427223A-9A7B-42CC-BE36-9E10AFF78584}" srcOrd="3" destOrd="0" presId="urn:microsoft.com/office/officeart/2018/2/layout/IconCircleList"/>
    <dgm:cxn modelId="{4FA91AB0-09F5-45E6-85D4-D6145F5A546F}" type="presParOf" srcId="{4C0CDC3A-32B0-4217-8DCC-EA61351A788C}" destId="{D04B3716-A101-4884-A074-A92B358A3425}" srcOrd="3" destOrd="0" presId="urn:microsoft.com/office/officeart/2018/2/layout/IconCircleList"/>
    <dgm:cxn modelId="{4468CCC0-E794-4912-8EB3-A3CAE8EEB9E9}" type="presParOf" srcId="{4C0CDC3A-32B0-4217-8DCC-EA61351A788C}" destId="{BA08A5F8-E5CE-445E-B685-CD5980DC02FA}" srcOrd="4" destOrd="0" presId="urn:microsoft.com/office/officeart/2018/2/layout/IconCircleList"/>
    <dgm:cxn modelId="{5FD75108-1C9F-4C5F-B4F9-6D1AB36E7C08}" type="presParOf" srcId="{BA08A5F8-E5CE-445E-B685-CD5980DC02FA}" destId="{E6A18145-2723-4F81-9459-9C26B602A332}" srcOrd="0" destOrd="0" presId="urn:microsoft.com/office/officeart/2018/2/layout/IconCircleList"/>
    <dgm:cxn modelId="{2A70F4C5-2650-44DC-B7DA-7A99B8854AEA}" type="presParOf" srcId="{BA08A5F8-E5CE-445E-B685-CD5980DC02FA}" destId="{99B2CC95-8BCB-4A28-91E1-53B39F7E0013}" srcOrd="1" destOrd="0" presId="urn:microsoft.com/office/officeart/2018/2/layout/IconCircleList"/>
    <dgm:cxn modelId="{869910C3-50E4-458C-9A81-533E7FDD5749}" type="presParOf" srcId="{BA08A5F8-E5CE-445E-B685-CD5980DC02FA}" destId="{148ECF4B-E7B4-44BF-A53D-6D1C77655EF6}" srcOrd="2" destOrd="0" presId="urn:microsoft.com/office/officeart/2018/2/layout/IconCircleList"/>
    <dgm:cxn modelId="{5A9DBC5F-FC47-40C9-B406-F6DC35398000}" type="presParOf" srcId="{BA08A5F8-E5CE-445E-B685-CD5980DC02FA}" destId="{8AEF1DAC-4DB8-40CA-BF6B-D84864CE16C9}" srcOrd="3" destOrd="0" presId="urn:microsoft.com/office/officeart/2018/2/layout/IconCircleList"/>
    <dgm:cxn modelId="{0B7C29BE-1941-4E21-97EB-98A8EA027DFC}" type="presParOf" srcId="{4C0CDC3A-32B0-4217-8DCC-EA61351A788C}" destId="{D321A6E9-8DC6-46B3-8CB1-E56312FD7BCE}" srcOrd="5" destOrd="0" presId="urn:microsoft.com/office/officeart/2018/2/layout/IconCircleList"/>
    <dgm:cxn modelId="{3F4DB8D7-4FA5-43E9-ADCF-2540FB923D6D}" type="presParOf" srcId="{4C0CDC3A-32B0-4217-8DCC-EA61351A788C}" destId="{C22F93E6-9506-4BB5-9EFF-D9FCA29DE80D}" srcOrd="6" destOrd="0" presId="urn:microsoft.com/office/officeart/2018/2/layout/IconCircleList"/>
    <dgm:cxn modelId="{75125015-2E3B-4419-809B-F8BD245A94DF}" type="presParOf" srcId="{C22F93E6-9506-4BB5-9EFF-D9FCA29DE80D}" destId="{7CCC0C07-3A72-4BF4-87DB-0FA6064DA0D5}" srcOrd="0" destOrd="0" presId="urn:microsoft.com/office/officeart/2018/2/layout/IconCircleList"/>
    <dgm:cxn modelId="{F6FCDB8C-64AF-4235-8020-AE252E77C9A3}" type="presParOf" srcId="{C22F93E6-9506-4BB5-9EFF-D9FCA29DE80D}" destId="{B43B2864-C8F0-487E-B0EE-92310A988AC3}" srcOrd="1" destOrd="0" presId="urn:microsoft.com/office/officeart/2018/2/layout/IconCircleList"/>
    <dgm:cxn modelId="{1CB6D266-0186-4C41-B694-57D85FB9F0AE}" type="presParOf" srcId="{C22F93E6-9506-4BB5-9EFF-D9FCA29DE80D}" destId="{3B00D26B-3F85-4F93-AC36-4269294567E9}" srcOrd="2" destOrd="0" presId="urn:microsoft.com/office/officeart/2018/2/layout/IconCircleList"/>
    <dgm:cxn modelId="{ED4F1A4C-E061-46BE-87B7-F0608357EE43}" type="presParOf" srcId="{C22F93E6-9506-4BB5-9EFF-D9FCA29DE80D}" destId="{BAF88DC4-4DB7-448F-BCA6-000A27E7EEBA}" srcOrd="3" destOrd="0" presId="urn:microsoft.com/office/officeart/2018/2/layout/IconCircleList"/>
    <dgm:cxn modelId="{8727CB05-3C79-48D8-9E68-1378698AE6DC}" type="presParOf" srcId="{4C0CDC3A-32B0-4217-8DCC-EA61351A788C}" destId="{397976B3-9C90-4820-A76D-635314FBA43D}" srcOrd="7" destOrd="0" presId="urn:microsoft.com/office/officeart/2018/2/layout/IconCircleList"/>
    <dgm:cxn modelId="{644CB27A-E677-47F9-AA2D-75926E903CC5}" type="presParOf" srcId="{4C0CDC3A-32B0-4217-8DCC-EA61351A788C}" destId="{A3C7DE4D-ED65-4B26-A053-13684C8FD3AE}" srcOrd="8" destOrd="0" presId="urn:microsoft.com/office/officeart/2018/2/layout/IconCircleList"/>
    <dgm:cxn modelId="{AE689349-87DF-410C-9254-614C417B297E}" type="presParOf" srcId="{A3C7DE4D-ED65-4B26-A053-13684C8FD3AE}" destId="{06927B40-CFB8-4658-B554-EE12232C0A23}" srcOrd="0" destOrd="0" presId="urn:microsoft.com/office/officeart/2018/2/layout/IconCircleList"/>
    <dgm:cxn modelId="{A1526735-4D55-4AFD-90BF-F4FA8D89FF7D}" type="presParOf" srcId="{A3C7DE4D-ED65-4B26-A053-13684C8FD3AE}" destId="{C53ACC85-AD18-49B1-B407-94D78C459099}" srcOrd="1" destOrd="0" presId="urn:microsoft.com/office/officeart/2018/2/layout/IconCircleList"/>
    <dgm:cxn modelId="{7C4E26F7-438E-467F-8CE6-D44DF6FFFE62}" type="presParOf" srcId="{A3C7DE4D-ED65-4B26-A053-13684C8FD3AE}" destId="{FF65A9FF-0BFC-47DB-B433-CD33D89425CC}" srcOrd="2" destOrd="0" presId="urn:microsoft.com/office/officeart/2018/2/layout/IconCircleList"/>
    <dgm:cxn modelId="{11CA06CA-14E6-40DE-9F86-86B47B899023}" type="presParOf" srcId="{A3C7DE4D-ED65-4B26-A053-13684C8FD3AE}" destId="{55591E4D-D70F-42BD-BC08-7A2B04AE1540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BD54414-383B-40E6-B970-CA81C327A888}">
      <dsp:nvSpPr>
        <dsp:cNvPr id="0" name=""/>
        <dsp:cNvSpPr/>
      </dsp:nvSpPr>
      <dsp:spPr>
        <a:xfrm>
          <a:off x="382668" y="593995"/>
          <a:ext cx="932472" cy="932472"/>
        </a:xfrm>
        <a:prstGeom prst="ellipse">
          <a:avLst/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448DCA-617C-4E40-9AFF-D4A549EE8ED7}">
      <dsp:nvSpPr>
        <dsp:cNvPr id="0" name=""/>
        <dsp:cNvSpPr/>
      </dsp:nvSpPr>
      <dsp:spPr>
        <a:xfrm>
          <a:off x="578487" y="789814"/>
          <a:ext cx="540834" cy="54083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82D9B0-2B84-4F3D-87F3-540B0EF7872C}">
      <dsp:nvSpPr>
        <dsp:cNvPr id="0" name=""/>
        <dsp:cNvSpPr/>
      </dsp:nvSpPr>
      <dsp:spPr>
        <a:xfrm>
          <a:off x="1514956" y="593995"/>
          <a:ext cx="2197971" cy="9324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Ethical AI Frameworks: Developing and adhering to ethical guidelines and principles for AI development and deployment.</a:t>
          </a:r>
        </a:p>
      </dsp:txBody>
      <dsp:txXfrm>
        <a:off x="1514956" y="593995"/>
        <a:ext cx="2197971" cy="932472"/>
      </dsp:txXfrm>
    </dsp:sp>
    <dsp:sp modelId="{B996AF6B-3AB3-423A-B78B-4EACFD36BF37}">
      <dsp:nvSpPr>
        <dsp:cNvPr id="0" name=""/>
        <dsp:cNvSpPr/>
      </dsp:nvSpPr>
      <dsp:spPr>
        <a:xfrm>
          <a:off x="4095907" y="593995"/>
          <a:ext cx="932472" cy="932472"/>
        </a:xfrm>
        <a:prstGeom prst="ellipse">
          <a:avLst/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28AB1A2-87CF-4214-A5A3-68AE1E042947}">
      <dsp:nvSpPr>
        <dsp:cNvPr id="0" name=""/>
        <dsp:cNvSpPr/>
      </dsp:nvSpPr>
      <dsp:spPr>
        <a:xfrm>
          <a:off x="4291727" y="789814"/>
          <a:ext cx="540834" cy="54083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27223A-9A7B-42CC-BE36-9E10AFF78584}">
      <dsp:nvSpPr>
        <dsp:cNvPr id="0" name=""/>
        <dsp:cNvSpPr/>
      </dsp:nvSpPr>
      <dsp:spPr>
        <a:xfrm>
          <a:off x="5228196" y="593995"/>
          <a:ext cx="2197971" cy="9324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Inclusive Design: Ensuring diverse teams are involved in AI development to mitigate biases and design inclusive systems.</a:t>
          </a:r>
        </a:p>
      </dsp:txBody>
      <dsp:txXfrm>
        <a:off x="5228196" y="593995"/>
        <a:ext cx="2197971" cy="932472"/>
      </dsp:txXfrm>
    </dsp:sp>
    <dsp:sp modelId="{E6A18145-2723-4F81-9459-9C26B602A332}">
      <dsp:nvSpPr>
        <dsp:cNvPr id="0" name=""/>
        <dsp:cNvSpPr/>
      </dsp:nvSpPr>
      <dsp:spPr>
        <a:xfrm>
          <a:off x="7809147" y="593995"/>
          <a:ext cx="932472" cy="932472"/>
        </a:xfrm>
        <a:prstGeom prst="ellipse">
          <a:avLst/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9B2CC95-8BCB-4A28-91E1-53B39F7E0013}">
      <dsp:nvSpPr>
        <dsp:cNvPr id="0" name=""/>
        <dsp:cNvSpPr/>
      </dsp:nvSpPr>
      <dsp:spPr>
        <a:xfrm>
          <a:off x="8004966" y="789814"/>
          <a:ext cx="540834" cy="54083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EF1DAC-4DB8-40CA-BF6B-D84864CE16C9}">
      <dsp:nvSpPr>
        <dsp:cNvPr id="0" name=""/>
        <dsp:cNvSpPr/>
      </dsp:nvSpPr>
      <dsp:spPr>
        <a:xfrm>
          <a:off x="8941435" y="593995"/>
          <a:ext cx="2197971" cy="9324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Transparency Measures: Implementing transparency and explainability in AI systems to build trust and accountability.</a:t>
          </a:r>
        </a:p>
      </dsp:txBody>
      <dsp:txXfrm>
        <a:off x="8941435" y="593995"/>
        <a:ext cx="2197971" cy="932472"/>
      </dsp:txXfrm>
    </dsp:sp>
    <dsp:sp modelId="{7CCC0C07-3A72-4BF4-87DB-0FA6064DA0D5}">
      <dsp:nvSpPr>
        <dsp:cNvPr id="0" name=""/>
        <dsp:cNvSpPr/>
      </dsp:nvSpPr>
      <dsp:spPr>
        <a:xfrm>
          <a:off x="382668" y="2151768"/>
          <a:ext cx="932472" cy="932472"/>
        </a:xfrm>
        <a:prstGeom prst="ellipse">
          <a:avLst/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43B2864-C8F0-487E-B0EE-92310A988AC3}">
      <dsp:nvSpPr>
        <dsp:cNvPr id="0" name=""/>
        <dsp:cNvSpPr/>
      </dsp:nvSpPr>
      <dsp:spPr>
        <a:xfrm>
          <a:off x="578487" y="2347587"/>
          <a:ext cx="540834" cy="54083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AF88DC4-4DB7-448F-BCA6-000A27E7EEBA}">
      <dsp:nvSpPr>
        <dsp:cNvPr id="0" name=""/>
        <dsp:cNvSpPr/>
      </dsp:nvSpPr>
      <dsp:spPr>
        <a:xfrm>
          <a:off x="1514956" y="2151768"/>
          <a:ext cx="2197971" cy="9324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Regulatory Oversight: Establishing robust regulatory frameworks that keep pace with technological advancements.</a:t>
          </a:r>
        </a:p>
      </dsp:txBody>
      <dsp:txXfrm>
        <a:off x="1514956" y="2151768"/>
        <a:ext cx="2197971" cy="932472"/>
      </dsp:txXfrm>
    </dsp:sp>
    <dsp:sp modelId="{06927B40-CFB8-4658-B554-EE12232C0A23}">
      <dsp:nvSpPr>
        <dsp:cNvPr id="0" name=""/>
        <dsp:cNvSpPr/>
      </dsp:nvSpPr>
      <dsp:spPr>
        <a:xfrm>
          <a:off x="4095907" y="2151768"/>
          <a:ext cx="932472" cy="932472"/>
        </a:xfrm>
        <a:prstGeom prst="ellipse">
          <a:avLst/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53ACC85-AD18-49B1-B407-94D78C459099}">
      <dsp:nvSpPr>
        <dsp:cNvPr id="0" name=""/>
        <dsp:cNvSpPr/>
      </dsp:nvSpPr>
      <dsp:spPr>
        <a:xfrm>
          <a:off x="4291727" y="2347587"/>
          <a:ext cx="540834" cy="540834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5591E4D-D70F-42BD-BC08-7A2B04AE1540}">
      <dsp:nvSpPr>
        <dsp:cNvPr id="0" name=""/>
        <dsp:cNvSpPr/>
      </dsp:nvSpPr>
      <dsp:spPr>
        <a:xfrm>
          <a:off x="5228196" y="2151768"/>
          <a:ext cx="2197971" cy="9324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Public Engagement: Engaging with the public to understand their concerns and perspectives on AI, fostering a participatory approach to AI governance.</a:t>
          </a:r>
        </a:p>
      </dsp:txBody>
      <dsp:txXfrm>
        <a:off x="5228196" y="2151768"/>
        <a:ext cx="2197971" cy="93247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9.sv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6.sv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6.sv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6.sv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6.sv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6.sv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6.sv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6.sv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6.sv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6.sv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6.sv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6.sv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15.sv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15.sv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15.sv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9.sv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9.sv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9.sv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9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9.sv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9.sv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6.sv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.sv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.svg"/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erson with her fingers on her chin&#10;&#10;Description automatically generated">
            <a:extLst>
              <a:ext uri="{FF2B5EF4-FFF2-40B4-BE49-F238E27FC236}">
                <a16:creationId xmlns:a16="http://schemas.microsoft.com/office/drawing/2014/main" id="{F2900216-8CA6-39F2-F92D-D76F163416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132482C-CE81-CE90-E63D-FFC01FE569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96349" y="3179562"/>
            <a:ext cx="5695345" cy="1125749"/>
          </a:xfrm>
        </p:spPr>
        <p:txBody>
          <a:bodyPr anchor="t">
            <a:normAutofit/>
          </a:bodyPr>
          <a:lstStyle>
            <a:lvl1pPr algn="l">
              <a:defRPr sz="3600">
                <a:solidFill>
                  <a:schemeClr val="bg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IE" dirty="0"/>
          </a:p>
        </p:txBody>
      </p:sp>
      <p:pic>
        <p:nvPicPr>
          <p:cNvPr id="4" name="Graphic 7">
            <a:extLst>
              <a:ext uri="{FF2B5EF4-FFF2-40B4-BE49-F238E27FC236}">
                <a16:creationId xmlns:a16="http://schemas.microsoft.com/office/drawing/2014/main" id="{D33EA5D9-1098-42A8-20D1-D51F51A5977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63303" y="6124575"/>
            <a:ext cx="1639743" cy="365125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5419D166-E390-5E99-942C-AE5A610C870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16695" y="333375"/>
            <a:ext cx="1340343" cy="817139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F33FA65A-306E-B727-CDF5-F88E0D512D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530121" y="6624838"/>
            <a:ext cx="661879" cy="233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217475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Chapt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erson looking down at a blue and pink arrow&#10;&#10;Description automatically generated">
            <a:extLst>
              <a:ext uri="{FF2B5EF4-FFF2-40B4-BE49-F238E27FC236}">
                <a16:creationId xmlns:a16="http://schemas.microsoft.com/office/drawing/2014/main" id="{1B17AA5D-35B4-7CAE-EADB-E3701224CA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132482C-CE81-CE90-E63D-FFC01FE569E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303313" y="2124222"/>
            <a:ext cx="6909830" cy="1618381"/>
          </a:xfrm>
        </p:spPr>
        <p:txBody>
          <a:bodyPr anchor="b">
            <a:noAutofit/>
          </a:bodyPr>
          <a:lstStyle>
            <a:lvl1pPr algn="l">
              <a:defRPr sz="540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Chapter title style</a:t>
            </a:r>
            <a:endParaRPr lang="en-I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5291256-A199-5127-D994-C5FC00CFBBB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303313" y="3775373"/>
            <a:ext cx="6909830" cy="1851704"/>
          </a:xfrm>
        </p:spPr>
        <p:txBody>
          <a:bodyPr>
            <a:normAutofit/>
          </a:bodyPr>
          <a:lstStyle>
            <a:lvl1pPr marL="0" indent="0" algn="l">
              <a:buNone/>
              <a:defRPr sz="160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edit chapter subtitle style l</a:t>
            </a:r>
            <a:r>
              <a:rPr lang="en-IE" dirty="0" err="1">
                <a:effectLst/>
              </a:rPr>
              <a:t>orem</a:t>
            </a:r>
            <a:r>
              <a:rPr lang="en-IE" dirty="0">
                <a:effectLst/>
              </a:rPr>
              <a:t> ipsum </a:t>
            </a:r>
            <a:r>
              <a:rPr lang="en-IE" dirty="0" err="1">
                <a:effectLst/>
              </a:rPr>
              <a:t>dolor</a:t>
            </a:r>
            <a:r>
              <a:rPr lang="en-IE" dirty="0">
                <a:effectLst/>
              </a:rPr>
              <a:t> sit </a:t>
            </a:r>
            <a:r>
              <a:rPr lang="en-IE" dirty="0" err="1">
                <a:effectLst/>
              </a:rPr>
              <a:t>amet</a:t>
            </a:r>
            <a:r>
              <a:rPr lang="en-IE" dirty="0">
                <a:effectLst/>
              </a:rPr>
              <a:t>, </a:t>
            </a:r>
            <a:r>
              <a:rPr lang="en-IE" dirty="0" err="1">
                <a:effectLst/>
              </a:rPr>
              <a:t>consetetur</a:t>
            </a:r>
            <a:r>
              <a:rPr lang="en-IE" dirty="0">
                <a:effectLst/>
              </a:rPr>
              <a:t> </a:t>
            </a:r>
            <a:r>
              <a:rPr lang="en-IE" dirty="0" err="1">
                <a:effectLst/>
              </a:rPr>
              <a:t>sadipscing</a:t>
            </a:r>
            <a:r>
              <a:rPr lang="en-IE" dirty="0">
                <a:effectLst/>
              </a:rPr>
              <a:t> </a:t>
            </a:r>
            <a:r>
              <a:rPr lang="en-IE" dirty="0" err="1">
                <a:effectLst/>
              </a:rPr>
              <a:t>elitr</a:t>
            </a:r>
            <a:r>
              <a:rPr lang="en-IE" dirty="0">
                <a:effectLst/>
              </a:rPr>
              <a:t>, </a:t>
            </a:r>
            <a:r>
              <a:rPr lang="en-IE" dirty="0" err="1">
                <a:effectLst/>
              </a:rPr>
              <a:t>sed</a:t>
            </a:r>
            <a:r>
              <a:rPr lang="en-IE" dirty="0">
                <a:effectLst/>
              </a:rPr>
              <a:t> </a:t>
            </a:r>
            <a:r>
              <a:rPr lang="en-IE" dirty="0" err="1">
                <a:effectLst/>
              </a:rPr>
              <a:t>diam</a:t>
            </a:r>
            <a:r>
              <a:rPr lang="en-IE" dirty="0">
                <a:effectLst/>
              </a:rPr>
              <a:t> </a:t>
            </a:r>
            <a:r>
              <a:rPr lang="en-IE" dirty="0" err="1">
                <a:effectLst/>
              </a:rPr>
              <a:t>nonumy</a:t>
            </a:r>
            <a:r>
              <a:rPr lang="en-IE" dirty="0">
                <a:effectLst/>
              </a:rPr>
              <a:t> </a:t>
            </a:r>
            <a:r>
              <a:rPr lang="en-IE" dirty="0" err="1">
                <a:effectLst/>
              </a:rPr>
              <a:t>eirmod</a:t>
            </a:r>
            <a:r>
              <a:rPr lang="en-IE" dirty="0">
                <a:effectLst/>
              </a:rPr>
              <a:t> </a:t>
            </a:r>
            <a:r>
              <a:rPr lang="en-IE" dirty="0" err="1">
                <a:effectLst/>
              </a:rPr>
              <a:t>tempor</a:t>
            </a:r>
            <a:r>
              <a:rPr lang="en-IE" dirty="0">
                <a:effectLst/>
              </a:rPr>
              <a:t> </a:t>
            </a:r>
            <a:r>
              <a:rPr lang="en-IE" dirty="0" err="1">
                <a:effectLst/>
              </a:rPr>
              <a:t>invidunt</a:t>
            </a:r>
            <a:r>
              <a:rPr lang="en-IE" dirty="0">
                <a:effectLst/>
              </a:rPr>
              <a:t> </a:t>
            </a:r>
            <a:r>
              <a:rPr lang="en-IE" dirty="0" err="1">
                <a:effectLst/>
              </a:rPr>
              <a:t>ut</a:t>
            </a:r>
            <a:r>
              <a:rPr lang="en-IE" dirty="0">
                <a:effectLst/>
              </a:rPr>
              <a:t> labore et dolore magna </a:t>
            </a:r>
            <a:r>
              <a:rPr lang="en-IE" dirty="0" err="1">
                <a:effectLst/>
              </a:rPr>
              <a:t>aliquyam</a:t>
            </a:r>
            <a:r>
              <a:rPr lang="en-IE" dirty="0">
                <a:effectLst/>
              </a:rPr>
              <a:t> </a:t>
            </a:r>
            <a:r>
              <a:rPr lang="en-IE" dirty="0" err="1">
                <a:effectLst/>
              </a:rPr>
              <a:t>erat</a:t>
            </a:r>
            <a:r>
              <a:rPr lang="en-IE" dirty="0">
                <a:effectLst/>
              </a:rPr>
              <a:t>, </a:t>
            </a:r>
            <a:r>
              <a:rPr lang="en-IE" dirty="0" err="1">
                <a:effectLst/>
              </a:rPr>
              <a:t>sed</a:t>
            </a:r>
            <a:r>
              <a:rPr lang="en-IE" dirty="0">
                <a:effectLst/>
              </a:rPr>
              <a:t> </a:t>
            </a:r>
            <a:r>
              <a:rPr lang="en-IE" dirty="0" err="1">
                <a:effectLst/>
              </a:rPr>
              <a:t>diam</a:t>
            </a:r>
            <a:r>
              <a:rPr lang="en-IE" dirty="0">
                <a:effectLst/>
              </a:rPr>
              <a:t> </a:t>
            </a:r>
            <a:r>
              <a:rPr lang="en-IE" dirty="0" err="1">
                <a:effectLst/>
              </a:rPr>
              <a:t>voluptua</a:t>
            </a:r>
            <a:r>
              <a:rPr lang="en-IE" dirty="0">
                <a:effectLst/>
              </a:rPr>
              <a:t>.</a:t>
            </a:r>
            <a:endParaRPr lang="en-IE" dirty="0"/>
          </a:p>
        </p:txBody>
      </p:sp>
      <p:pic>
        <p:nvPicPr>
          <p:cNvPr id="4" name="Graphic 7">
            <a:extLst>
              <a:ext uri="{FF2B5EF4-FFF2-40B4-BE49-F238E27FC236}">
                <a16:creationId xmlns:a16="http://schemas.microsoft.com/office/drawing/2014/main" id="{D33EA5D9-1098-42A8-20D1-D51F51A5977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63303" y="6124575"/>
            <a:ext cx="1639743" cy="365125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8A5486DC-08BB-1EED-5BEE-CD570990F10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19872" y="333375"/>
            <a:ext cx="1337165" cy="815201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B08D2F33-F061-C434-94E3-0FC92B1C06D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530121" y="6624838"/>
            <a:ext cx="661879" cy="233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492205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Chapt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erson looking down at a purple arrow&#10;&#10;Description automatically generated">
            <a:extLst>
              <a:ext uri="{FF2B5EF4-FFF2-40B4-BE49-F238E27FC236}">
                <a16:creationId xmlns:a16="http://schemas.microsoft.com/office/drawing/2014/main" id="{C6B7811E-1C17-13CA-D35B-4D2C90D2CC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132482C-CE81-CE90-E63D-FFC01FE569E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303313" y="2124222"/>
            <a:ext cx="6909830" cy="1618381"/>
          </a:xfrm>
        </p:spPr>
        <p:txBody>
          <a:bodyPr anchor="b">
            <a:noAutofit/>
          </a:bodyPr>
          <a:lstStyle>
            <a:lvl1pPr algn="l">
              <a:defRPr sz="5400">
                <a:solidFill>
                  <a:schemeClr val="accent5"/>
                </a:solidFill>
              </a:defRPr>
            </a:lvl1pPr>
          </a:lstStyle>
          <a:p>
            <a:r>
              <a:rPr lang="en-GB" dirty="0"/>
              <a:t>Chapter title style</a:t>
            </a:r>
            <a:endParaRPr lang="en-I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5291256-A199-5127-D994-C5FC00CFBBB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303313" y="3775373"/>
            <a:ext cx="6909830" cy="1851704"/>
          </a:xfrm>
        </p:spPr>
        <p:txBody>
          <a:bodyPr>
            <a:normAutofit/>
          </a:bodyPr>
          <a:lstStyle>
            <a:lvl1pPr marL="0" indent="0" algn="l">
              <a:buNone/>
              <a:defRPr sz="160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edit subtitle style l</a:t>
            </a:r>
            <a:r>
              <a:rPr lang="en-IE" dirty="0" err="1">
                <a:effectLst/>
              </a:rPr>
              <a:t>orem</a:t>
            </a:r>
            <a:r>
              <a:rPr lang="en-IE" dirty="0">
                <a:effectLst/>
              </a:rPr>
              <a:t> ipsum </a:t>
            </a:r>
            <a:r>
              <a:rPr lang="en-IE" dirty="0" err="1">
                <a:effectLst/>
              </a:rPr>
              <a:t>dolor</a:t>
            </a:r>
            <a:r>
              <a:rPr lang="en-IE" dirty="0">
                <a:effectLst/>
              </a:rPr>
              <a:t> sit </a:t>
            </a:r>
            <a:r>
              <a:rPr lang="en-IE" dirty="0" err="1">
                <a:effectLst/>
              </a:rPr>
              <a:t>amet</a:t>
            </a:r>
            <a:r>
              <a:rPr lang="en-IE" dirty="0">
                <a:effectLst/>
              </a:rPr>
              <a:t>, </a:t>
            </a:r>
            <a:r>
              <a:rPr lang="en-IE" dirty="0" err="1">
                <a:effectLst/>
              </a:rPr>
              <a:t>consetetur</a:t>
            </a:r>
            <a:r>
              <a:rPr lang="en-IE" dirty="0">
                <a:effectLst/>
              </a:rPr>
              <a:t> </a:t>
            </a:r>
            <a:r>
              <a:rPr lang="en-IE" dirty="0" err="1">
                <a:effectLst/>
              </a:rPr>
              <a:t>sadipscing</a:t>
            </a:r>
            <a:r>
              <a:rPr lang="en-IE" dirty="0">
                <a:effectLst/>
              </a:rPr>
              <a:t> </a:t>
            </a:r>
            <a:r>
              <a:rPr lang="en-IE" dirty="0" err="1">
                <a:effectLst/>
              </a:rPr>
              <a:t>elitr</a:t>
            </a:r>
            <a:r>
              <a:rPr lang="en-IE" dirty="0">
                <a:effectLst/>
              </a:rPr>
              <a:t>, </a:t>
            </a:r>
            <a:r>
              <a:rPr lang="en-IE" dirty="0" err="1">
                <a:effectLst/>
              </a:rPr>
              <a:t>sed</a:t>
            </a:r>
            <a:r>
              <a:rPr lang="en-IE" dirty="0">
                <a:effectLst/>
              </a:rPr>
              <a:t> </a:t>
            </a:r>
            <a:r>
              <a:rPr lang="en-IE" dirty="0" err="1">
                <a:effectLst/>
              </a:rPr>
              <a:t>diam</a:t>
            </a:r>
            <a:r>
              <a:rPr lang="en-IE" dirty="0">
                <a:effectLst/>
              </a:rPr>
              <a:t> </a:t>
            </a:r>
            <a:r>
              <a:rPr lang="en-IE" dirty="0" err="1">
                <a:effectLst/>
              </a:rPr>
              <a:t>nonumy</a:t>
            </a:r>
            <a:r>
              <a:rPr lang="en-IE" dirty="0">
                <a:effectLst/>
              </a:rPr>
              <a:t> </a:t>
            </a:r>
            <a:r>
              <a:rPr lang="en-IE" dirty="0" err="1">
                <a:effectLst/>
              </a:rPr>
              <a:t>eirmod</a:t>
            </a:r>
            <a:r>
              <a:rPr lang="en-IE" dirty="0">
                <a:effectLst/>
              </a:rPr>
              <a:t> </a:t>
            </a:r>
            <a:r>
              <a:rPr lang="en-IE" dirty="0" err="1">
                <a:effectLst/>
              </a:rPr>
              <a:t>tempor</a:t>
            </a:r>
            <a:r>
              <a:rPr lang="en-IE" dirty="0">
                <a:effectLst/>
              </a:rPr>
              <a:t> </a:t>
            </a:r>
            <a:r>
              <a:rPr lang="en-IE" dirty="0" err="1">
                <a:effectLst/>
              </a:rPr>
              <a:t>invidunt</a:t>
            </a:r>
            <a:r>
              <a:rPr lang="en-IE" dirty="0">
                <a:effectLst/>
              </a:rPr>
              <a:t> </a:t>
            </a:r>
            <a:r>
              <a:rPr lang="en-IE" dirty="0" err="1">
                <a:effectLst/>
              </a:rPr>
              <a:t>ut</a:t>
            </a:r>
            <a:r>
              <a:rPr lang="en-IE" dirty="0">
                <a:effectLst/>
              </a:rPr>
              <a:t> labore et dolore magna </a:t>
            </a:r>
            <a:r>
              <a:rPr lang="en-IE" dirty="0" err="1">
                <a:effectLst/>
              </a:rPr>
              <a:t>aliquyam</a:t>
            </a:r>
            <a:r>
              <a:rPr lang="en-IE" dirty="0">
                <a:effectLst/>
              </a:rPr>
              <a:t> </a:t>
            </a:r>
            <a:r>
              <a:rPr lang="en-IE" dirty="0" err="1">
                <a:effectLst/>
              </a:rPr>
              <a:t>erat</a:t>
            </a:r>
            <a:r>
              <a:rPr lang="en-IE" dirty="0">
                <a:effectLst/>
              </a:rPr>
              <a:t>, </a:t>
            </a:r>
            <a:r>
              <a:rPr lang="en-IE" dirty="0" err="1">
                <a:effectLst/>
              </a:rPr>
              <a:t>sed</a:t>
            </a:r>
            <a:r>
              <a:rPr lang="en-IE" dirty="0">
                <a:effectLst/>
              </a:rPr>
              <a:t> </a:t>
            </a:r>
            <a:r>
              <a:rPr lang="en-IE" dirty="0" err="1">
                <a:effectLst/>
              </a:rPr>
              <a:t>diam</a:t>
            </a:r>
            <a:r>
              <a:rPr lang="en-IE" dirty="0">
                <a:effectLst/>
              </a:rPr>
              <a:t> </a:t>
            </a:r>
            <a:r>
              <a:rPr lang="en-IE" dirty="0" err="1">
                <a:effectLst/>
              </a:rPr>
              <a:t>voluptua</a:t>
            </a:r>
            <a:r>
              <a:rPr lang="en-IE" dirty="0">
                <a:effectLst/>
              </a:rPr>
              <a:t>.</a:t>
            </a:r>
            <a:endParaRPr lang="en-IE" dirty="0"/>
          </a:p>
        </p:txBody>
      </p:sp>
      <p:pic>
        <p:nvPicPr>
          <p:cNvPr id="4" name="Graphic 7">
            <a:extLst>
              <a:ext uri="{FF2B5EF4-FFF2-40B4-BE49-F238E27FC236}">
                <a16:creationId xmlns:a16="http://schemas.microsoft.com/office/drawing/2014/main" id="{D33EA5D9-1098-42A8-20D1-D51F51A5977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63303" y="6124575"/>
            <a:ext cx="1639743" cy="365125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9A279EF3-A776-48CB-8DF7-DFA79928C7B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19872" y="333375"/>
            <a:ext cx="1337165" cy="815201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CF4C934F-4FE1-CB10-D0A2-C16609D71CC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530121" y="6624838"/>
            <a:ext cx="661879" cy="233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655654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Chapt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looking down at a white arrow&#10;&#10;Description automatically generated with medium confidence">
            <a:extLst>
              <a:ext uri="{FF2B5EF4-FFF2-40B4-BE49-F238E27FC236}">
                <a16:creationId xmlns:a16="http://schemas.microsoft.com/office/drawing/2014/main" id="{9EDEB972-1F4E-756D-EB63-66F5633795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132482C-CE81-CE90-E63D-FFC01FE569E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303313" y="2124222"/>
            <a:ext cx="6909830" cy="1618381"/>
          </a:xfrm>
        </p:spPr>
        <p:txBody>
          <a:bodyPr anchor="b">
            <a:noAutofit/>
          </a:bodyPr>
          <a:lstStyle>
            <a:lvl1pPr algn="l">
              <a:defRPr sz="540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Chapter title style</a:t>
            </a:r>
            <a:endParaRPr lang="en-I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5291256-A199-5127-D994-C5FC00CFBBB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303313" y="3775373"/>
            <a:ext cx="6909830" cy="1851704"/>
          </a:xfrm>
        </p:spPr>
        <p:txBody>
          <a:bodyPr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edit subtitle style l</a:t>
            </a:r>
            <a:r>
              <a:rPr lang="en-IE" dirty="0" err="1">
                <a:effectLst/>
              </a:rPr>
              <a:t>orem</a:t>
            </a:r>
            <a:r>
              <a:rPr lang="en-IE" dirty="0">
                <a:effectLst/>
              </a:rPr>
              <a:t> ipsum </a:t>
            </a:r>
            <a:r>
              <a:rPr lang="en-IE" dirty="0" err="1">
                <a:effectLst/>
              </a:rPr>
              <a:t>dolor</a:t>
            </a:r>
            <a:r>
              <a:rPr lang="en-IE" dirty="0">
                <a:effectLst/>
              </a:rPr>
              <a:t> sit </a:t>
            </a:r>
            <a:r>
              <a:rPr lang="en-IE" dirty="0" err="1">
                <a:effectLst/>
              </a:rPr>
              <a:t>amet</a:t>
            </a:r>
            <a:r>
              <a:rPr lang="en-IE" dirty="0">
                <a:effectLst/>
              </a:rPr>
              <a:t>, </a:t>
            </a:r>
            <a:r>
              <a:rPr lang="en-IE" dirty="0" err="1">
                <a:effectLst/>
              </a:rPr>
              <a:t>consetetur</a:t>
            </a:r>
            <a:r>
              <a:rPr lang="en-IE" dirty="0">
                <a:effectLst/>
              </a:rPr>
              <a:t> </a:t>
            </a:r>
            <a:r>
              <a:rPr lang="en-IE" dirty="0" err="1">
                <a:effectLst/>
              </a:rPr>
              <a:t>sadipscing</a:t>
            </a:r>
            <a:r>
              <a:rPr lang="en-IE" dirty="0">
                <a:effectLst/>
              </a:rPr>
              <a:t> </a:t>
            </a:r>
            <a:r>
              <a:rPr lang="en-IE" dirty="0" err="1">
                <a:effectLst/>
              </a:rPr>
              <a:t>elitr</a:t>
            </a:r>
            <a:r>
              <a:rPr lang="en-IE" dirty="0">
                <a:effectLst/>
              </a:rPr>
              <a:t>, </a:t>
            </a:r>
            <a:r>
              <a:rPr lang="en-IE" dirty="0" err="1">
                <a:effectLst/>
              </a:rPr>
              <a:t>sed</a:t>
            </a:r>
            <a:r>
              <a:rPr lang="en-IE" dirty="0">
                <a:effectLst/>
              </a:rPr>
              <a:t> </a:t>
            </a:r>
            <a:r>
              <a:rPr lang="en-IE" dirty="0" err="1">
                <a:effectLst/>
              </a:rPr>
              <a:t>diam</a:t>
            </a:r>
            <a:r>
              <a:rPr lang="en-IE" dirty="0">
                <a:effectLst/>
              </a:rPr>
              <a:t> </a:t>
            </a:r>
            <a:r>
              <a:rPr lang="en-IE" dirty="0" err="1">
                <a:effectLst/>
              </a:rPr>
              <a:t>nonumy</a:t>
            </a:r>
            <a:r>
              <a:rPr lang="en-IE" dirty="0">
                <a:effectLst/>
              </a:rPr>
              <a:t> </a:t>
            </a:r>
            <a:r>
              <a:rPr lang="en-IE" dirty="0" err="1">
                <a:effectLst/>
              </a:rPr>
              <a:t>eirmod</a:t>
            </a:r>
            <a:r>
              <a:rPr lang="en-IE" dirty="0">
                <a:effectLst/>
              </a:rPr>
              <a:t> </a:t>
            </a:r>
            <a:r>
              <a:rPr lang="en-IE" dirty="0" err="1">
                <a:effectLst/>
              </a:rPr>
              <a:t>tempor</a:t>
            </a:r>
            <a:r>
              <a:rPr lang="en-IE" dirty="0">
                <a:effectLst/>
              </a:rPr>
              <a:t> </a:t>
            </a:r>
            <a:r>
              <a:rPr lang="en-IE" dirty="0" err="1">
                <a:effectLst/>
              </a:rPr>
              <a:t>invidunt</a:t>
            </a:r>
            <a:r>
              <a:rPr lang="en-IE" dirty="0">
                <a:effectLst/>
              </a:rPr>
              <a:t> </a:t>
            </a:r>
            <a:r>
              <a:rPr lang="en-IE" dirty="0" err="1">
                <a:effectLst/>
              </a:rPr>
              <a:t>ut</a:t>
            </a:r>
            <a:r>
              <a:rPr lang="en-IE" dirty="0">
                <a:effectLst/>
              </a:rPr>
              <a:t> labore et dolore magna </a:t>
            </a:r>
            <a:r>
              <a:rPr lang="en-IE" dirty="0" err="1">
                <a:effectLst/>
              </a:rPr>
              <a:t>aliquyam</a:t>
            </a:r>
            <a:r>
              <a:rPr lang="en-IE" dirty="0">
                <a:effectLst/>
              </a:rPr>
              <a:t> </a:t>
            </a:r>
            <a:r>
              <a:rPr lang="en-IE" dirty="0" err="1">
                <a:effectLst/>
              </a:rPr>
              <a:t>erat</a:t>
            </a:r>
            <a:r>
              <a:rPr lang="en-IE" dirty="0">
                <a:effectLst/>
              </a:rPr>
              <a:t>, </a:t>
            </a:r>
            <a:r>
              <a:rPr lang="en-IE" dirty="0" err="1">
                <a:effectLst/>
              </a:rPr>
              <a:t>sed</a:t>
            </a:r>
            <a:r>
              <a:rPr lang="en-IE" dirty="0">
                <a:effectLst/>
              </a:rPr>
              <a:t> </a:t>
            </a:r>
            <a:r>
              <a:rPr lang="en-IE" dirty="0" err="1">
                <a:effectLst/>
              </a:rPr>
              <a:t>diam</a:t>
            </a:r>
            <a:r>
              <a:rPr lang="en-IE" dirty="0">
                <a:effectLst/>
              </a:rPr>
              <a:t> </a:t>
            </a:r>
            <a:r>
              <a:rPr lang="en-IE" dirty="0" err="1">
                <a:effectLst/>
              </a:rPr>
              <a:t>voluptua</a:t>
            </a:r>
            <a:r>
              <a:rPr lang="en-IE" dirty="0">
                <a:effectLst/>
              </a:rPr>
              <a:t>.</a:t>
            </a:r>
            <a:endParaRPr lang="en-IE" dirty="0"/>
          </a:p>
        </p:txBody>
      </p:sp>
      <p:pic>
        <p:nvPicPr>
          <p:cNvPr id="10" name="Picture 9" descr="Blue text on a black background&#10;&#10;Description automatically generated">
            <a:extLst>
              <a:ext uri="{FF2B5EF4-FFF2-40B4-BE49-F238E27FC236}">
                <a16:creationId xmlns:a16="http://schemas.microsoft.com/office/drawing/2014/main" id="{2A90FEAD-0534-D606-D361-AF18FCADB62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2948" y="6131175"/>
            <a:ext cx="1636820" cy="365195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FC821D46-EC3A-CAF4-DFA3-10F08A478A3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11692" y="333375"/>
            <a:ext cx="1345346" cy="820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621880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peak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urple and white background&#10;&#10;Description automatically generated">
            <a:extLst>
              <a:ext uri="{FF2B5EF4-FFF2-40B4-BE49-F238E27FC236}">
                <a16:creationId xmlns:a16="http://schemas.microsoft.com/office/drawing/2014/main" id="{70F4F6D2-FA77-6188-B2FE-205261BA30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02DDB7F-A4E0-207B-8388-73AFF07AD35D}"/>
              </a:ext>
            </a:extLst>
          </p:cNvPr>
          <p:cNvSpPr/>
          <p:nvPr/>
        </p:nvSpPr>
        <p:spPr>
          <a:xfrm>
            <a:off x="1862981" y="1657882"/>
            <a:ext cx="3614873" cy="361487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0E476D-70E1-1440-4AC9-B7EBCD8D20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88349" y="1823851"/>
            <a:ext cx="4572000" cy="1605149"/>
          </a:xfrm>
        </p:spPr>
        <p:txBody>
          <a:bodyPr anchor="t">
            <a:no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edit Speaker Name</a:t>
            </a:r>
            <a:endParaRPr lang="en-IE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294EB92C-22CA-779D-5B20-26D153DF8597}"/>
              </a:ext>
            </a:extLst>
          </p:cNvPr>
          <p:cNvSpPr txBox="1">
            <a:spLocks/>
          </p:cNvSpPr>
          <p:nvPr/>
        </p:nvSpPr>
        <p:spPr>
          <a:xfrm>
            <a:off x="11239130" y="20748"/>
            <a:ext cx="6295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E" dirty="0">
              <a:solidFill>
                <a:schemeClr val="tx1"/>
              </a:solidFill>
            </a:endParaRP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5A33C91D-A9C3-0DB6-739C-78C1F4C580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5870" y="6124575"/>
            <a:ext cx="541168" cy="365125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fld id="{76FE2423-FC4A-464D-8BDB-8B578F41BC99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3D8C572B-2DA7-ACC1-2B8C-2909C09FA98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649145" y="1452036"/>
            <a:ext cx="3600000" cy="3600000"/>
          </a:xfrm>
          <a:prstGeom prst="rect">
            <a:avLst/>
          </a:prstGeom>
          <a:solidFill>
            <a:schemeClr val="bg1"/>
          </a:solidFill>
          <a:ln w="127000">
            <a:noFill/>
          </a:ln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it-IT" dirty="0"/>
              <a:t>Click to </a:t>
            </a:r>
            <a:r>
              <a:rPr lang="it-IT" dirty="0" err="1"/>
              <a:t>Insert</a:t>
            </a:r>
            <a:r>
              <a:rPr lang="it-IT" dirty="0"/>
              <a:t> </a:t>
            </a:r>
            <a:r>
              <a:rPr lang="it-IT" dirty="0" err="1"/>
              <a:t>profile</a:t>
            </a:r>
            <a:r>
              <a:rPr lang="it-IT" dirty="0"/>
              <a:t> image </a:t>
            </a:r>
            <a:r>
              <a:rPr lang="it-IT" dirty="0" err="1"/>
              <a:t>here</a:t>
            </a:r>
            <a:endParaRPr lang="en-IE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398F40BD-A145-71A9-BEBF-E13C64F6CDE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88350" y="3470535"/>
            <a:ext cx="4562272" cy="415664"/>
          </a:xfrm>
        </p:spPr>
        <p:txBody>
          <a:bodyPr/>
          <a:lstStyle>
            <a:lvl1pPr marL="0" indent="0">
              <a:buNone/>
              <a:defRPr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en-US" dirty="0"/>
              <a:t>Click to edit speaker role</a:t>
            </a:r>
          </a:p>
        </p:txBody>
      </p:sp>
      <p:pic>
        <p:nvPicPr>
          <p:cNvPr id="5" name="Graphic 7">
            <a:extLst>
              <a:ext uri="{FF2B5EF4-FFF2-40B4-BE49-F238E27FC236}">
                <a16:creationId xmlns:a16="http://schemas.microsoft.com/office/drawing/2014/main" id="{DFBC8D94-D62C-2F11-C3E9-A8CA918767D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4963" y="6124575"/>
            <a:ext cx="1639743" cy="36512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4048BD4-CE4A-EB6E-000B-6105D7FA22BA}"/>
              </a:ext>
            </a:extLst>
          </p:cNvPr>
          <p:cNvSpPr txBox="1"/>
          <p:nvPr/>
        </p:nvSpPr>
        <p:spPr>
          <a:xfrm>
            <a:off x="6507804" y="1342417"/>
            <a:ext cx="37159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</a:rPr>
              <a:t>Meet the speaker</a:t>
            </a:r>
            <a:endParaRPr lang="en-IE" sz="2400" dirty="0">
              <a:solidFill>
                <a:schemeClr val="accent5">
                  <a:lumMod val="20000"/>
                  <a:lumOff val="80000"/>
                </a:schemeClr>
              </a:solidFill>
              <a:latin typeface="+mj-lt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331B5FF-20EC-57C3-3D81-5778409F0C7A}"/>
              </a:ext>
            </a:extLst>
          </p:cNvPr>
          <p:cNvSpPr/>
          <p:nvPr/>
        </p:nvSpPr>
        <p:spPr>
          <a:xfrm>
            <a:off x="6507804" y="4858512"/>
            <a:ext cx="768485" cy="583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0EC115A2-8A06-B998-E04F-DD0008C60AD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11235" y="4974635"/>
            <a:ext cx="3549886" cy="369888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bg1">
                    <a:lumMod val="9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@nickname</a:t>
            </a:r>
            <a:endParaRPr lang="en-IE" dirty="0"/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0EAB9A1D-46D2-9B34-62D6-BC4800386A2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88350" y="3931388"/>
            <a:ext cx="4562272" cy="415664"/>
          </a:xfrm>
        </p:spPr>
        <p:txBody>
          <a:bodyPr/>
          <a:lstStyle>
            <a:lvl1pPr marL="0" indent="0">
              <a:buNone/>
              <a:defRPr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en-US" dirty="0"/>
              <a:t>Click to edit company name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B2FDF2A4-9422-AB68-AEEB-46C1A583F3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530121" y="6624838"/>
            <a:ext cx="661879" cy="233162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2385E819-BDD2-E421-ABA1-B07AC5EAF493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519872" y="333375"/>
            <a:ext cx="1337165" cy="815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780392"/>
      </p:ext>
    </p:extLst>
  </p:cSld>
  <p:clrMapOvr>
    <a:masterClrMapping/>
  </p:clrMapOvr>
  <p:transition spd="slow">
    <p:push dir="u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Speak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square with white lines&#10;&#10;Description automatically generated">
            <a:extLst>
              <a:ext uri="{FF2B5EF4-FFF2-40B4-BE49-F238E27FC236}">
                <a16:creationId xmlns:a16="http://schemas.microsoft.com/office/drawing/2014/main" id="{A3DB9D22-35B3-2473-EDFB-A90B2284CA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F93B10AB-9E1B-E432-CBD2-AFA462BA9E69}"/>
              </a:ext>
            </a:extLst>
          </p:cNvPr>
          <p:cNvSpPr/>
          <p:nvPr/>
        </p:nvSpPr>
        <p:spPr>
          <a:xfrm>
            <a:off x="1862981" y="1657882"/>
            <a:ext cx="3614873" cy="361487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0E476D-70E1-1440-4AC9-B7EBCD8D20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88349" y="1823851"/>
            <a:ext cx="4572000" cy="1605149"/>
          </a:xfrm>
        </p:spPr>
        <p:txBody>
          <a:bodyPr anchor="t">
            <a:no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edit Speaker Name</a:t>
            </a:r>
            <a:endParaRPr lang="en-IE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294EB92C-22CA-779D-5B20-26D153DF8597}"/>
              </a:ext>
            </a:extLst>
          </p:cNvPr>
          <p:cNvSpPr txBox="1">
            <a:spLocks/>
          </p:cNvSpPr>
          <p:nvPr/>
        </p:nvSpPr>
        <p:spPr>
          <a:xfrm>
            <a:off x="11239130" y="20748"/>
            <a:ext cx="6295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E" dirty="0">
              <a:solidFill>
                <a:schemeClr val="tx1"/>
              </a:solidFill>
            </a:endParaRP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5A33C91D-A9C3-0DB6-739C-78C1F4C580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5870" y="6124575"/>
            <a:ext cx="541168" cy="365125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fld id="{76FE2423-FC4A-464D-8BDB-8B578F41BC99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3D8C572B-2DA7-ACC1-2B8C-2909C09FA98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649145" y="1452036"/>
            <a:ext cx="3600000" cy="3600000"/>
          </a:xfrm>
          <a:prstGeom prst="rect">
            <a:avLst/>
          </a:prstGeom>
          <a:solidFill>
            <a:schemeClr val="bg1"/>
          </a:solidFill>
          <a:ln w="127000">
            <a:noFill/>
          </a:ln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it-IT" dirty="0"/>
              <a:t>Click to </a:t>
            </a:r>
            <a:r>
              <a:rPr lang="it-IT" dirty="0" err="1"/>
              <a:t>Insert</a:t>
            </a:r>
            <a:r>
              <a:rPr lang="it-IT" dirty="0"/>
              <a:t> </a:t>
            </a:r>
            <a:r>
              <a:rPr lang="it-IT" dirty="0" err="1"/>
              <a:t>profile</a:t>
            </a:r>
            <a:r>
              <a:rPr lang="it-IT" dirty="0"/>
              <a:t> image </a:t>
            </a:r>
            <a:r>
              <a:rPr lang="it-IT" dirty="0" err="1"/>
              <a:t>here</a:t>
            </a:r>
            <a:endParaRPr lang="en-IE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398F40BD-A145-71A9-BEBF-E13C64F6CDE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88350" y="3470535"/>
            <a:ext cx="4562272" cy="415664"/>
          </a:xfrm>
        </p:spPr>
        <p:txBody>
          <a:bodyPr/>
          <a:lstStyle>
            <a:lvl1pPr marL="0" indent="0">
              <a:buNone/>
              <a:defRPr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en-US" dirty="0"/>
              <a:t>Click to edit speaker role,</a:t>
            </a:r>
          </a:p>
        </p:txBody>
      </p:sp>
      <p:pic>
        <p:nvPicPr>
          <p:cNvPr id="5" name="Graphic 7">
            <a:extLst>
              <a:ext uri="{FF2B5EF4-FFF2-40B4-BE49-F238E27FC236}">
                <a16:creationId xmlns:a16="http://schemas.microsoft.com/office/drawing/2014/main" id="{DFBC8D94-D62C-2F11-C3E9-A8CA918767D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4963" y="6124575"/>
            <a:ext cx="1639743" cy="36512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81802DB-2A2D-74A0-E4D6-ED3B5E269D35}"/>
              </a:ext>
            </a:extLst>
          </p:cNvPr>
          <p:cNvSpPr/>
          <p:nvPr/>
        </p:nvSpPr>
        <p:spPr>
          <a:xfrm>
            <a:off x="6507804" y="4858512"/>
            <a:ext cx="768485" cy="583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D9B0014-CEEC-C069-2A16-393E442FD08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11235" y="4974635"/>
            <a:ext cx="3549886" cy="369888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bg1">
                    <a:lumMod val="9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@nickname</a:t>
            </a:r>
            <a:endParaRPr lang="en-IE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4048BD4-CE4A-EB6E-000B-6105D7FA22BA}"/>
              </a:ext>
            </a:extLst>
          </p:cNvPr>
          <p:cNvSpPr txBox="1"/>
          <p:nvPr/>
        </p:nvSpPr>
        <p:spPr>
          <a:xfrm>
            <a:off x="6507804" y="1342417"/>
            <a:ext cx="37159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chemeClr val="accent2"/>
                </a:solidFill>
                <a:latin typeface="+mj-lt"/>
              </a:rPr>
              <a:t>Meet the speaker</a:t>
            </a:r>
            <a:endParaRPr lang="en-IE" sz="2400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C83EA552-9136-1C0A-77D3-315D39C94D4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88350" y="3931388"/>
            <a:ext cx="4562272" cy="415664"/>
          </a:xfrm>
        </p:spPr>
        <p:txBody>
          <a:bodyPr/>
          <a:lstStyle>
            <a:lvl1pPr marL="0" indent="0">
              <a:buNone/>
              <a:defRPr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en-US" dirty="0"/>
              <a:t>Click to edit company name,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D56F93FC-1C5B-BD75-D4F9-225DA349E4D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19872" y="333375"/>
            <a:ext cx="1337165" cy="815201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9C54F1B6-D5B5-5886-89AD-ECD0C37126E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530121" y="6624838"/>
            <a:ext cx="661879" cy="233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08382"/>
      </p:ext>
    </p:extLst>
  </p:cSld>
  <p:clrMapOvr>
    <a:masterClrMapping/>
  </p:clrMapOvr>
  <p:transition spd="slow">
    <p:push dir="u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background with a white border&#10;&#10;Description automatically generated">
            <a:extLst>
              <a:ext uri="{FF2B5EF4-FFF2-40B4-BE49-F238E27FC236}">
                <a16:creationId xmlns:a16="http://schemas.microsoft.com/office/drawing/2014/main" id="{6C864DF7-FCE3-D0B7-FEE8-E5550CA950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F4127B4-D331-5869-09FE-21931AA89664}"/>
              </a:ext>
            </a:extLst>
          </p:cNvPr>
          <p:cNvSpPr/>
          <p:nvPr/>
        </p:nvSpPr>
        <p:spPr>
          <a:xfrm>
            <a:off x="7563026" y="1621563"/>
            <a:ext cx="3614873" cy="361487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294EB92C-22CA-779D-5B20-26D153DF8597}"/>
              </a:ext>
            </a:extLst>
          </p:cNvPr>
          <p:cNvSpPr txBox="1">
            <a:spLocks/>
          </p:cNvSpPr>
          <p:nvPr/>
        </p:nvSpPr>
        <p:spPr>
          <a:xfrm>
            <a:off x="11239130" y="20748"/>
            <a:ext cx="6295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E" dirty="0">
              <a:solidFill>
                <a:schemeClr val="tx1"/>
              </a:solidFill>
            </a:endParaRP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5A33C91D-A9C3-0DB6-739C-78C1F4C580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5870" y="6124575"/>
            <a:ext cx="541168" cy="365125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fld id="{76FE2423-FC4A-464D-8BDB-8B578F41BC99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3D8C572B-2DA7-ACC1-2B8C-2909C09FA98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374696" y="1452036"/>
            <a:ext cx="3600000" cy="3600000"/>
          </a:xfrm>
          <a:prstGeom prst="rect">
            <a:avLst/>
          </a:prstGeom>
          <a:solidFill>
            <a:schemeClr val="bg1"/>
          </a:solidFill>
          <a:ln w="127000">
            <a:noFill/>
          </a:ln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it-IT" dirty="0"/>
              <a:t>Click to </a:t>
            </a:r>
            <a:r>
              <a:rPr lang="it-IT" dirty="0" err="1"/>
              <a:t>Insert</a:t>
            </a:r>
            <a:r>
              <a:rPr lang="it-IT" dirty="0"/>
              <a:t> </a:t>
            </a:r>
            <a:r>
              <a:rPr lang="it-IT" dirty="0" err="1"/>
              <a:t>profile</a:t>
            </a:r>
            <a:r>
              <a:rPr lang="it-IT" dirty="0"/>
              <a:t> image </a:t>
            </a:r>
            <a:r>
              <a:rPr lang="it-IT" dirty="0" err="1"/>
              <a:t>here</a:t>
            </a:r>
            <a:endParaRPr lang="en-IE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398F40BD-A145-71A9-BEBF-E13C64F6CDE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25749" y="1322364"/>
            <a:ext cx="3882682" cy="2658793"/>
          </a:xfrm>
        </p:spPr>
        <p:txBody>
          <a:bodyPr wrap="square">
            <a:noAutofit/>
          </a:bodyPr>
          <a:lstStyle>
            <a:lvl1pPr marL="0" indent="0">
              <a:buNone/>
              <a:defRPr lang="en-US" sz="3200" dirty="0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en-US" dirty="0"/>
              <a:t>Click to edit quote lorem ipsum dolor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consectur</a:t>
            </a:r>
            <a:endParaRPr lang="en-US" dirty="0"/>
          </a:p>
        </p:txBody>
      </p:sp>
      <p:pic>
        <p:nvPicPr>
          <p:cNvPr id="5" name="Graphic 7">
            <a:extLst>
              <a:ext uri="{FF2B5EF4-FFF2-40B4-BE49-F238E27FC236}">
                <a16:creationId xmlns:a16="http://schemas.microsoft.com/office/drawing/2014/main" id="{DFBC8D94-D62C-2F11-C3E9-A8CA918767D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4963" y="6124575"/>
            <a:ext cx="1639743" cy="36512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4048BD4-CE4A-EB6E-000B-6105D7FA22BA}"/>
              </a:ext>
            </a:extLst>
          </p:cNvPr>
          <p:cNvSpPr txBox="1">
            <a:spLocks/>
          </p:cNvSpPr>
          <p:nvPr/>
        </p:nvSpPr>
        <p:spPr>
          <a:xfrm>
            <a:off x="585305" y="737506"/>
            <a:ext cx="1201291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600" dirty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</a:rPr>
              <a:t>“</a:t>
            </a:r>
            <a:endParaRPr lang="en-IE" sz="16600" dirty="0">
              <a:solidFill>
                <a:schemeClr val="accent5">
                  <a:lumMod val="20000"/>
                  <a:lumOff val="80000"/>
                </a:schemeClr>
              </a:solidFill>
              <a:latin typeface="+mj-lt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331B5FF-20EC-57C3-3D81-5778409F0C7A}"/>
              </a:ext>
            </a:extLst>
          </p:cNvPr>
          <p:cNvSpPr/>
          <p:nvPr/>
        </p:nvSpPr>
        <p:spPr>
          <a:xfrm>
            <a:off x="2259361" y="4858512"/>
            <a:ext cx="768485" cy="583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0EC115A2-8A06-B998-E04F-DD0008C60AD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162792" y="4974635"/>
            <a:ext cx="3549886" cy="328885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bg1">
                    <a:lumMod val="9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name</a:t>
            </a:r>
            <a:endParaRPr lang="en-IE" dirty="0"/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C916D6E8-1BA4-BFBF-C1DC-FA0F2E363FC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162792" y="5301208"/>
            <a:ext cx="3549886" cy="328885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en-US" dirty="0"/>
              <a:t>Click to edit job role</a:t>
            </a:r>
            <a:endParaRPr lang="en-IE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8BFD9A40-EE3E-AED5-BC97-0A55868E3D6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19872" y="333375"/>
            <a:ext cx="1337165" cy="815201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3388878E-8630-C0F3-7350-182E4504589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530121" y="6624838"/>
            <a:ext cx="661879" cy="233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183047"/>
      </p:ext>
    </p:extLst>
  </p:cSld>
  <p:clrMapOvr>
    <a:masterClrMapping/>
  </p:clrMapOvr>
  <p:transition spd="slow">
    <p:push dir="u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2-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white surface with a blue background&#10;&#10;Description automatically generated with medium confidence">
            <a:extLst>
              <a:ext uri="{FF2B5EF4-FFF2-40B4-BE49-F238E27FC236}">
                <a16:creationId xmlns:a16="http://schemas.microsoft.com/office/drawing/2014/main" id="{735D2C4A-859A-59C1-FCF9-58E5DD3BB9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F0E476D-70E1-1440-4AC9-B7EBCD8D20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3985" y="826766"/>
            <a:ext cx="5326951" cy="1325563"/>
          </a:xfrm>
        </p:spPr>
        <p:txBody>
          <a:bodyPr anchor="b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Click to edit title slide</a:t>
            </a:r>
            <a:endParaRPr lang="en-IE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294EB92C-22CA-779D-5B20-26D153DF8597}"/>
              </a:ext>
            </a:extLst>
          </p:cNvPr>
          <p:cNvSpPr txBox="1">
            <a:spLocks/>
          </p:cNvSpPr>
          <p:nvPr/>
        </p:nvSpPr>
        <p:spPr>
          <a:xfrm>
            <a:off x="11239130" y="20748"/>
            <a:ext cx="6295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E" dirty="0">
              <a:solidFill>
                <a:schemeClr val="tx1"/>
              </a:solidFill>
            </a:endParaRP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5A33C91D-A9C3-0DB6-739C-78C1F4C580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5870" y="6129254"/>
            <a:ext cx="541168" cy="365125"/>
          </a:xfrm>
        </p:spPr>
        <p:txBody>
          <a:bodyPr/>
          <a:lstStyle>
            <a:lvl1pPr>
              <a:defRPr baseline="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fld id="{76FE2423-FC4A-464D-8BDB-8B578F41BC99}" type="slidenum">
              <a:rPr lang="en-US" smtClean="0"/>
              <a:t>‹#›</a:t>
            </a:fld>
            <a:endParaRPr lang="en-US"/>
          </a:p>
        </p:txBody>
      </p:sp>
      <p:pic>
        <p:nvPicPr>
          <p:cNvPr id="18" name="Picture 17" descr="Blue text on a black background&#10;&#10;Description automatically generated">
            <a:extLst>
              <a:ext uri="{FF2B5EF4-FFF2-40B4-BE49-F238E27FC236}">
                <a16:creationId xmlns:a16="http://schemas.microsoft.com/office/drawing/2014/main" id="{B19C0595-FC4F-8A17-32EA-B6FC5678276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63" y="6124736"/>
            <a:ext cx="1636820" cy="365195"/>
          </a:xfrm>
          <a:prstGeom prst="rect">
            <a:avLst/>
          </a:prstGeom>
        </p:spPr>
      </p:pic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6CD764CD-70AB-A623-283E-77DF3F6C442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4963" y="2226009"/>
            <a:ext cx="11119100" cy="3007728"/>
          </a:xfrm>
        </p:spPr>
        <p:txBody>
          <a:bodyPr numCol="2" spcCol="576000"/>
          <a:lstStyle>
            <a:lvl1pPr marL="0" indent="0" algn="l">
              <a:buNone/>
              <a:defRPr sz="1700">
                <a:solidFill>
                  <a:srgbClr val="536B7E"/>
                </a:solidFill>
              </a:defRPr>
            </a:lvl1pPr>
            <a:lvl2pPr marL="0" indent="0" algn="l">
              <a:buNone/>
              <a:defRPr sz="1200">
                <a:solidFill>
                  <a:srgbClr val="536B7E"/>
                </a:solidFill>
              </a:defRPr>
            </a:lvl2pPr>
            <a:lvl3pPr marL="914400" indent="0">
              <a:buNone/>
              <a:defRPr/>
            </a:lvl3pPr>
          </a:lstStyle>
          <a:p>
            <a:pPr lvl="0"/>
            <a:r>
              <a:rPr lang="en-US" dirty="0"/>
              <a:t>Click to edit slide 2 columns paragraph</a:t>
            </a:r>
            <a:endParaRPr lang="en-IE" dirty="0"/>
          </a:p>
          <a:p>
            <a:pPr lvl="1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consetetur</a:t>
            </a:r>
            <a:r>
              <a:rPr lang="en-US" dirty="0"/>
              <a:t> </a:t>
            </a:r>
            <a:r>
              <a:rPr lang="en-US" dirty="0" err="1"/>
              <a:t>sadipscing</a:t>
            </a:r>
            <a:r>
              <a:rPr lang="en-US" dirty="0"/>
              <a:t> </a:t>
            </a:r>
            <a:r>
              <a:rPr lang="en-US" dirty="0" err="1"/>
              <a:t>elitr</a:t>
            </a:r>
            <a:r>
              <a:rPr lang="en-US" dirty="0"/>
              <a:t>, sed diam </a:t>
            </a:r>
            <a:r>
              <a:rPr lang="en-US" dirty="0" err="1"/>
              <a:t>nonumy</a:t>
            </a:r>
            <a:r>
              <a:rPr lang="en-US" dirty="0"/>
              <a:t> </a:t>
            </a:r>
            <a:r>
              <a:rPr lang="en-US" dirty="0" err="1"/>
              <a:t>eirmod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invidunt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aliquyam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, sed diam </a:t>
            </a:r>
            <a:r>
              <a:rPr lang="en-US" dirty="0" err="1"/>
              <a:t>voluptua</a:t>
            </a:r>
            <a:r>
              <a:rPr lang="en-US" dirty="0"/>
              <a:t>.</a:t>
            </a:r>
            <a:br>
              <a:rPr lang="en-US" dirty="0"/>
            </a:b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consetetur</a:t>
            </a:r>
            <a:r>
              <a:rPr lang="en-US" dirty="0"/>
              <a:t> </a:t>
            </a:r>
            <a:r>
              <a:rPr lang="en-US" dirty="0" err="1"/>
              <a:t>sadipscing</a:t>
            </a:r>
            <a:r>
              <a:rPr lang="en-US" dirty="0"/>
              <a:t> </a:t>
            </a:r>
            <a:r>
              <a:rPr lang="en-US" dirty="0" err="1"/>
              <a:t>elitr</a:t>
            </a:r>
            <a:r>
              <a:rPr lang="en-US" dirty="0"/>
              <a:t>, sed diam </a:t>
            </a:r>
            <a:r>
              <a:rPr lang="en-US" dirty="0" err="1"/>
              <a:t>nonumy</a:t>
            </a:r>
            <a:r>
              <a:rPr lang="en-US" dirty="0"/>
              <a:t> </a:t>
            </a:r>
            <a:r>
              <a:rPr lang="en-US" dirty="0" err="1"/>
              <a:t>eirmod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invidunt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aliquyam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, sed diam </a:t>
            </a:r>
            <a:r>
              <a:rPr lang="en-US" dirty="0" err="1"/>
              <a:t>voluptua</a:t>
            </a:r>
            <a:r>
              <a:rPr lang="en-US" dirty="0"/>
              <a:t>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consetetur</a:t>
            </a:r>
            <a:r>
              <a:rPr lang="en-US" dirty="0"/>
              <a:t> </a:t>
            </a:r>
            <a:r>
              <a:rPr lang="en-US" dirty="0" err="1"/>
              <a:t>sadipscing</a:t>
            </a:r>
            <a:r>
              <a:rPr lang="en-US" dirty="0"/>
              <a:t> </a:t>
            </a:r>
            <a:r>
              <a:rPr lang="en-US" dirty="0" err="1"/>
              <a:t>elitr</a:t>
            </a:r>
            <a:r>
              <a:rPr lang="en-US" dirty="0"/>
              <a:t>, sed diam </a:t>
            </a:r>
            <a:r>
              <a:rPr lang="en-US" dirty="0" err="1"/>
              <a:t>nonumy</a:t>
            </a:r>
            <a:r>
              <a:rPr lang="en-US" dirty="0"/>
              <a:t> </a:t>
            </a:r>
            <a:r>
              <a:rPr lang="en-US" dirty="0" err="1"/>
              <a:t>eirmod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invidunt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aliquyam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, sed diam </a:t>
            </a:r>
            <a:r>
              <a:rPr lang="en-US" dirty="0" err="1"/>
              <a:t>voluptua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0" marR="0" lvl="1" indent="0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92D050"/>
              </a:buClr>
              <a:buSzPct val="127000"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consetetur</a:t>
            </a:r>
            <a:r>
              <a:rPr lang="en-US" dirty="0"/>
              <a:t> </a:t>
            </a:r>
            <a:r>
              <a:rPr lang="en-US" dirty="0" err="1"/>
              <a:t>sadipscing</a:t>
            </a:r>
            <a:r>
              <a:rPr lang="en-US" dirty="0"/>
              <a:t> </a:t>
            </a:r>
            <a:r>
              <a:rPr lang="en-US" dirty="0" err="1"/>
              <a:t>elitr</a:t>
            </a:r>
            <a:r>
              <a:rPr lang="en-US" dirty="0"/>
              <a:t>, sed diam </a:t>
            </a:r>
            <a:r>
              <a:rPr lang="en-US" dirty="0" err="1"/>
              <a:t>nonumy</a:t>
            </a:r>
            <a:r>
              <a:rPr lang="en-US" dirty="0"/>
              <a:t> </a:t>
            </a:r>
            <a:r>
              <a:rPr lang="en-US" dirty="0" err="1"/>
              <a:t>eirmod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invidunt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aliquyam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, sed diam </a:t>
            </a:r>
            <a:r>
              <a:rPr lang="en-US" dirty="0" err="1"/>
              <a:t>voluptua</a:t>
            </a:r>
            <a:r>
              <a:rPr lang="en-US" dirty="0"/>
              <a:t>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consetetur</a:t>
            </a:r>
            <a:r>
              <a:rPr lang="en-US" dirty="0"/>
              <a:t> </a:t>
            </a:r>
            <a:r>
              <a:rPr lang="en-US" dirty="0" err="1"/>
              <a:t>sadipscing</a:t>
            </a:r>
            <a:r>
              <a:rPr lang="en-US" dirty="0"/>
              <a:t> </a:t>
            </a:r>
            <a:r>
              <a:rPr lang="en-US" dirty="0" err="1"/>
              <a:t>elitr</a:t>
            </a:r>
            <a:r>
              <a:rPr lang="en-US" dirty="0"/>
              <a:t>, sed diam </a:t>
            </a:r>
            <a:r>
              <a:rPr lang="en-US" dirty="0" err="1"/>
              <a:t>nonumy</a:t>
            </a:r>
            <a:r>
              <a:rPr lang="en-US" dirty="0"/>
              <a:t> </a:t>
            </a:r>
            <a:r>
              <a:rPr lang="en-US" dirty="0" err="1"/>
              <a:t>eirmod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invidunt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aliquyam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, sed diam </a:t>
            </a:r>
            <a:r>
              <a:rPr lang="en-US" dirty="0" err="1"/>
              <a:t>voluptua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056D0C8D-D0A5-8080-CE2F-810A23A92ED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11692" y="333375"/>
            <a:ext cx="1345346" cy="820189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D60A8C70-6AFA-083E-244E-63A33A26FC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530121" y="6624838"/>
            <a:ext cx="661879" cy="233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058799"/>
      </p:ext>
    </p:extLst>
  </p:cSld>
  <p:clrMapOvr>
    <a:masterClrMapping/>
  </p:clrMapOvr>
  <p:transition spd="slow">
    <p:push dir="u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2-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lue square with white lines&#10;&#10;Description automatically generated">
            <a:extLst>
              <a:ext uri="{FF2B5EF4-FFF2-40B4-BE49-F238E27FC236}">
                <a16:creationId xmlns:a16="http://schemas.microsoft.com/office/drawing/2014/main" id="{6F72340F-4500-D431-B382-4D3E007C98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F0E476D-70E1-1440-4AC9-B7EBCD8D20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3985" y="826766"/>
            <a:ext cx="5326951" cy="1325563"/>
          </a:xfrm>
        </p:spPr>
        <p:txBody>
          <a:bodyPr anchor="b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GB" dirty="0"/>
              <a:t>Click to edit title slide</a:t>
            </a:r>
            <a:endParaRPr lang="en-IE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294EB92C-22CA-779D-5B20-26D153DF8597}"/>
              </a:ext>
            </a:extLst>
          </p:cNvPr>
          <p:cNvSpPr txBox="1">
            <a:spLocks/>
          </p:cNvSpPr>
          <p:nvPr/>
        </p:nvSpPr>
        <p:spPr>
          <a:xfrm>
            <a:off x="11239130" y="20748"/>
            <a:ext cx="6295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E" dirty="0">
              <a:solidFill>
                <a:schemeClr val="tx1"/>
              </a:solidFill>
            </a:endParaRP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5A33C91D-A9C3-0DB6-739C-78C1F4C580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5870" y="6129254"/>
            <a:ext cx="541168" cy="365125"/>
          </a:xfrm>
        </p:spPr>
        <p:txBody>
          <a:bodyPr/>
          <a:lstStyle>
            <a:lvl1pPr>
              <a:defRPr baseline="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fld id="{76FE2423-FC4A-464D-8BDB-8B578F41BC99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6CD764CD-70AB-A623-283E-77DF3F6C442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4963" y="2226009"/>
            <a:ext cx="11119100" cy="3007728"/>
          </a:xfrm>
        </p:spPr>
        <p:txBody>
          <a:bodyPr numCol="2" spcCol="576000"/>
          <a:lstStyle>
            <a:lvl1pPr marL="0" indent="0" algn="l">
              <a:buNone/>
              <a:defRPr sz="1700">
                <a:solidFill>
                  <a:schemeClr val="bg1"/>
                </a:solidFill>
              </a:defRPr>
            </a:lvl1pPr>
            <a:lvl2pPr marL="0" indent="0" algn="l">
              <a:buNone/>
              <a:defRPr sz="1200">
                <a:solidFill>
                  <a:schemeClr val="bg1"/>
                </a:solidFill>
              </a:defRPr>
            </a:lvl2pPr>
            <a:lvl3pPr marL="914400" indent="0">
              <a:buNone/>
              <a:defRPr/>
            </a:lvl3pPr>
          </a:lstStyle>
          <a:p>
            <a:pPr lvl="0"/>
            <a:r>
              <a:rPr lang="en-US" dirty="0"/>
              <a:t>Click to edit slide 2 columns paragraph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consetetur</a:t>
            </a:r>
            <a:r>
              <a:rPr lang="en-US" dirty="0"/>
              <a:t> </a:t>
            </a:r>
            <a:r>
              <a:rPr lang="en-US" dirty="0" err="1"/>
              <a:t>sadipscing</a:t>
            </a:r>
            <a:r>
              <a:rPr lang="en-US" dirty="0"/>
              <a:t> </a:t>
            </a:r>
            <a:r>
              <a:rPr lang="en-US" dirty="0" err="1"/>
              <a:t>elitr</a:t>
            </a:r>
            <a:r>
              <a:rPr lang="en-US" dirty="0"/>
              <a:t>, sed diam </a:t>
            </a:r>
            <a:r>
              <a:rPr lang="en-US" dirty="0" err="1"/>
              <a:t>nonumy</a:t>
            </a:r>
            <a:r>
              <a:rPr lang="en-US" dirty="0"/>
              <a:t> </a:t>
            </a:r>
            <a:r>
              <a:rPr lang="en-US" dirty="0" err="1"/>
              <a:t>eirmod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invidunt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aliquyam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, sed diam </a:t>
            </a:r>
            <a:r>
              <a:rPr lang="en-US" dirty="0" err="1"/>
              <a:t>voluptua</a:t>
            </a:r>
            <a:r>
              <a:rPr lang="en-US" dirty="0"/>
              <a:t>.</a:t>
            </a:r>
            <a:br>
              <a:rPr lang="en-US" dirty="0"/>
            </a:b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consetetur</a:t>
            </a:r>
            <a:r>
              <a:rPr lang="en-US" dirty="0"/>
              <a:t> </a:t>
            </a:r>
            <a:r>
              <a:rPr lang="en-US" dirty="0" err="1"/>
              <a:t>sadipscing</a:t>
            </a:r>
            <a:r>
              <a:rPr lang="en-US" dirty="0"/>
              <a:t> </a:t>
            </a:r>
            <a:r>
              <a:rPr lang="en-US" dirty="0" err="1"/>
              <a:t>elitr</a:t>
            </a:r>
            <a:r>
              <a:rPr lang="en-US" dirty="0"/>
              <a:t>, sed diam </a:t>
            </a:r>
            <a:r>
              <a:rPr lang="en-US" dirty="0" err="1"/>
              <a:t>nonumy</a:t>
            </a:r>
            <a:r>
              <a:rPr lang="en-US" dirty="0"/>
              <a:t> </a:t>
            </a:r>
            <a:r>
              <a:rPr lang="en-US" dirty="0" err="1"/>
              <a:t>eirmod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invidunt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aliquyam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, sed diam </a:t>
            </a:r>
            <a:r>
              <a:rPr lang="en-US" dirty="0" err="1"/>
              <a:t>voluptua</a:t>
            </a:r>
            <a:r>
              <a:rPr lang="en-US" dirty="0"/>
              <a:t>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consetetur</a:t>
            </a:r>
            <a:r>
              <a:rPr lang="en-US" dirty="0"/>
              <a:t> </a:t>
            </a:r>
            <a:r>
              <a:rPr lang="en-US" dirty="0" err="1"/>
              <a:t>sadipscing</a:t>
            </a:r>
            <a:r>
              <a:rPr lang="en-US" dirty="0"/>
              <a:t> </a:t>
            </a:r>
            <a:r>
              <a:rPr lang="en-US" dirty="0" err="1"/>
              <a:t>elitr</a:t>
            </a:r>
            <a:r>
              <a:rPr lang="en-US" dirty="0"/>
              <a:t>, sed diam </a:t>
            </a:r>
            <a:r>
              <a:rPr lang="en-US" dirty="0" err="1"/>
              <a:t>nonumy</a:t>
            </a:r>
            <a:r>
              <a:rPr lang="en-US" dirty="0"/>
              <a:t> </a:t>
            </a:r>
            <a:r>
              <a:rPr lang="en-US" dirty="0" err="1"/>
              <a:t>eirmod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invidunt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aliquyam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, sed diam </a:t>
            </a:r>
            <a:r>
              <a:rPr lang="en-US" dirty="0" err="1"/>
              <a:t>voluptua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0" marR="0" lvl="1" indent="0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92D050"/>
              </a:buClr>
              <a:buSzPct val="127000"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consetetur</a:t>
            </a:r>
            <a:r>
              <a:rPr lang="en-US" dirty="0"/>
              <a:t> </a:t>
            </a:r>
            <a:r>
              <a:rPr lang="en-US" dirty="0" err="1"/>
              <a:t>sadipscing</a:t>
            </a:r>
            <a:r>
              <a:rPr lang="en-US" dirty="0"/>
              <a:t> </a:t>
            </a:r>
            <a:r>
              <a:rPr lang="en-US" dirty="0" err="1"/>
              <a:t>elitr</a:t>
            </a:r>
            <a:r>
              <a:rPr lang="en-US" dirty="0"/>
              <a:t>, sed diam </a:t>
            </a:r>
            <a:r>
              <a:rPr lang="en-US" dirty="0" err="1"/>
              <a:t>nonumy</a:t>
            </a:r>
            <a:r>
              <a:rPr lang="en-US" dirty="0"/>
              <a:t> </a:t>
            </a:r>
            <a:r>
              <a:rPr lang="en-US" dirty="0" err="1"/>
              <a:t>eirmod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invidunt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aliquyam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, sed diam </a:t>
            </a:r>
            <a:r>
              <a:rPr lang="en-US" dirty="0" err="1"/>
              <a:t>voluptua</a:t>
            </a:r>
            <a:r>
              <a:rPr lang="en-US" dirty="0"/>
              <a:t>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consetetur</a:t>
            </a:r>
            <a:r>
              <a:rPr lang="en-US" dirty="0"/>
              <a:t> </a:t>
            </a:r>
            <a:r>
              <a:rPr lang="en-US" dirty="0" err="1"/>
              <a:t>sadipscing</a:t>
            </a:r>
            <a:r>
              <a:rPr lang="en-US" dirty="0"/>
              <a:t> </a:t>
            </a:r>
            <a:r>
              <a:rPr lang="en-US" dirty="0" err="1"/>
              <a:t>elitr</a:t>
            </a:r>
            <a:r>
              <a:rPr lang="en-US" dirty="0"/>
              <a:t>, sed diam </a:t>
            </a:r>
            <a:r>
              <a:rPr lang="en-US" dirty="0" err="1"/>
              <a:t>nonumy</a:t>
            </a:r>
            <a:r>
              <a:rPr lang="en-US" dirty="0"/>
              <a:t> </a:t>
            </a:r>
            <a:r>
              <a:rPr lang="en-US" dirty="0" err="1"/>
              <a:t>eirmod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invidunt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aliquyam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, sed diam </a:t>
            </a:r>
            <a:r>
              <a:rPr lang="en-US" dirty="0" err="1"/>
              <a:t>voluptua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pic>
        <p:nvPicPr>
          <p:cNvPr id="6" name="Graphic 7">
            <a:extLst>
              <a:ext uri="{FF2B5EF4-FFF2-40B4-BE49-F238E27FC236}">
                <a16:creationId xmlns:a16="http://schemas.microsoft.com/office/drawing/2014/main" id="{FED1A427-FBBA-EAE2-CFEC-1E8A398A602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4963" y="6124575"/>
            <a:ext cx="1639743" cy="365125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3455A165-5996-72E6-034C-1CC3370725B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19872" y="333375"/>
            <a:ext cx="1337165" cy="815201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B7FEC8DD-0C98-D0A5-6A4D-00ED916D524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530121" y="6624838"/>
            <a:ext cx="661879" cy="233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388555"/>
      </p:ext>
    </p:extLst>
  </p:cSld>
  <p:clrMapOvr>
    <a:masterClrMapping/>
  </p:clrMapOvr>
  <p:transition spd="slow">
    <p:push dir="u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Content and Imag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square with white lines&#10;&#10;Description automatically generated">
            <a:extLst>
              <a:ext uri="{FF2B5EF4-FFF2-40B4-BE49-F238E27FC236}">
                <a16:creationId xmlns:a16="http://schemas.microsoft.com/office/drawing/2014/main" id="{F061B7B8-DEAC-C354-4CF1-14F97F0EFF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F0E476D-70E1-1440-4AC9-B7EBCD8D20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1271934"/>
            <a:ext cx="5326951" cy="1325563"/>
          </a:xfrm>
        </p:spPr>
        <p:txBody>
          <a:bodyPr anchor="b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GB" dirty="0"/>
              <a:t>Click to edit title slide</a:t>
            </a:r>
            <a:endParaRPr lang="en-IE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294EB92C-22CA-779D-5B20-26D153DF8597}"/>
              </a:ext>
            </a:extLst>
          </p:cNvPr>
          <p:cNvSpPr txBox="1">
            <a:spLocks/>
          </p:cNvSpPr>
          <p:nvPr/>
        </p:nvSpPr>
        <p:spPr>
          <a:xfrm>
            <a:off x="11239130" y="20748"/>
            <a:ext cx="6295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E" dirty="0">
              <a:solidFill>
                <a:schemeClr val="tx1"/>
              </a:solidFill>
            </a:endParaRP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5A33C91D-A9C3-0DB6-739C-78C1F4C580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5870" y="6129254"/>
            <a:ext cx="541168" cy="365125"/>
          </a:xfrm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fld id="{76FE2423-FC4A-464D-8BDB-8B578F41BC99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Graphic 7">
            <a:extLst>
              <a:ext uri="{FF2B5EF4-FFF2-40B4-BE49-F238E27FC236}">
                <a16:creationId xmlns:a16="http://schemas.microsoft.com/office/drawing/2014/main" id="{FED1A427-FBBA-EAE2-CFEC-1E8A398A602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4963" y="6124575"/>
            <a:ext cx="1639743" cy="365125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52E67A6-7FFC-4A83-839E-2C9C0F8F504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96000" y="2659732"/>
            <a:ext cx="5334000" cy="3139490"/>
          </a:xfrm>
        </p:spPr>
        <p:txBody>
          <a:bodyPr/>
          <a:lstStyle>
            <a:lvl1pPr marL="0" indent="0">
              <a:buNone/>
              <a:defRPr/>
            </a:lvl1pPr>
            <a:lvl2pPr marL="0" indent="0">
              <a:buNone/>
              <a:defRPr/>
            </a:lvl2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A6B730D7-C0DE-BC64-5AA9-8E3758562E5E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1071312" y="1659940"/>
            <a:ext cx="4427538" cy="3538120"/>
          </a:xfrm>
          <a:custGeom>
            <a:avLst/>
            <a:gdLst>
              <a:gd name="connsiteX0" fmla="*/ 0 w 4427538"/>
              <a:gd name="connsiteY0" fmla="*/ 0 h 3273425"/>
              <a:gd name="connsiteX1" fmla="*/ 4427538 w 4427538"/>
              <a:gd name="connsiteY1" fmla="*/ 0 h 3273425"/>
              <a:gd name="connsiteX2" fmla="*/ 4427538 w 4427538"/>
              <a:gd name="connsiteY2" fmla="*/ 3273425 h 3273425"/>
              <a:gd name="connsiteX3" fmla="*/ 0 w 4427538"/>
              <a:gd name="connsiteY3" fmla="*/ 3273425 h 3273425"/>
              <a:gd name="connsiteX4" fmla="*/ 0 w 4427538"/>
              <a:gd name="connsiteY4" fmla="*/ 0 h 3273425"/>
              <a:gd name="connsiteX0" fmla="*/ 0 w 4427538"/>
              <a:gd name="connsiteY0" fmla="*/ 0 h 3538120"/>
              <a:gd name="connsiteX1" fmla="*/ 4427538 w 4427538"/>
              <a:gd name="connsiteY1" fmla="*/ 0 h 3538120"/>
              <a:gd name="connsiteX2" fmla="*/ 4427538 w 4427538"/>
              <a:gd name="connsiteY2" fmla="*/ 3273425 h 3538120"/>
              <a:gd name="connsiteX3" fmla="*/ 0 w 4427538"/>
              <a:gd name="connsiteY3" fmla="*/ 3538120 h 3538120"/>
              <a:gd name="connsiteX4" fmla="*/ 0 w 4427538"/>
              <a:gd name="connsiteY4" fmla="*/ 0 h 3538120"/>
              <a:gd name="connsiteX0" fmla="*/ 0 w 4427538"/>
              <a:gd name="connsiteY0" fmla="*/ 0 h 3538120"/>
              <a:gd name="connsiteX1" fmla="*/ 4427538 w 4427538"/>
              <a:gd name="connsiteY1" fmla="*/ 0 h 3538120"/>
              <a:gd name="connsiteX2" fmla="*/ 4427538 w 4427538"/>
              <a:gd name="connsiteY2" fmla="*/ 3237331 h 3538120"/>
              <a:gd name="connsiteX3" fmla="*/ 0 w 4427538"/>
              <a:gd name="connsiteY3" fmla="*/ 3538120 h 3538120"/>
              <a:gd name="connsiteX4" fmla="*/ 0 w 4427538"/>
              <a:gd name="connsiteY4" fmla="*/ 0 h 3538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27538" h="3538120">
                <a:moveTo>
                  <a:pt x="0" y="0"/>
                </a:moveTo>
                <a:lnTo>
                  <a:pt x="4427538" y="0"/>
                </a:lnTo>
                <a:lnTo>
                  <a:pt x="4427538" y="3237331"/>
                </a:lnTo>
                <a:lnTo>
                  <a:pt x="0" y="3538120"/>
                </a:lnTo>
                <a:lnTo>
                  <a:pt x="0" y="0"/>
                </a:lnTo>
                <a:close/>
              </a:path>
            </a:pathLst>
          </a:custGeom>
        </p:spPr>
        <p:txBody>
          <a:bodyPr anchor="ctr"/>
          <a:lstStyle>
            <a:lvl1pPr marL="0" indent="0" algn="ctr">
              <a:buNone/>
              <a:defRPr>
                <a:solidFill>
                  <a:schemeClr val="tx1">
                    <a:lumMod val="95000"/>
                  </a:schemeClr>
                </a:solidFill>
              </a:defRPr>
            </a:lvl1pPr>
          </a:lstStyle>
          <a:p>
            <a:r>
              <a:rPr lang="it-IT" dirty="0"/>
              <a:t>Click to </a:t>
            </a:r>
            <a:r>
              <a:rPr lang="it-IT" dirty="0" err="1"/>
              <a:t>insert</a:t>
            </a:r>
            <a:r>
              <a:rPr lang="it-IT" dirty="0"/>
              <a:t> picture</a:t>
            </a:r>
            <a:endParaRPr lang="en-IE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BE2F9AEE-2D72-BA7A-BFBD-94E0B02CB903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19872" y="333375"/>
            <a:ext cx="1337165" cy="815201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59767032-241C-5F65-27B6-2C7457ACB96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530121" y="6624838"/>
            <a:ext cx="661879" cy="233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5461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itle Content and Imag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white surface with a blue background&#10;&#10;Description automatically generated with medium confidence">
            <a:extLst>
              <a:ext uri="{FF2B5EF4-FFF2-40B4-BE49-F238E27FC236}">
                <a16:creationId xmlns:a16="http://schemas.microsoft.com/office/drawing/2014/main" id="{C9158DC9-4870-7F12-8EED-03FA75AB15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F0E476D-70E1-1440-4AC9-B7EBCD8D20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4963" y="1271934"/>
            <a:ext cx="5326951" cy="1325563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to edit title slide</a:t>
            </a:r>
            <a:endParaRPr lang="en-IE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294EB92C-22CA-779D-5B20-26D153DF8597}"/>
              </a:ext>
            </a:extLst>
          </p:cNvPr>
          <p:cNvSpPr txBox="1">
            <a:spLocks/>
          </p:cNvSpPr>
          <p:nvPr/>
        </p:nvSpPr>
        <p:spPr>
          <a:xfrm>
            <a:off x="11239130" y="20748"/>
            <a:ext cx="6295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E" dirty="0">
              <a:solidFill>
                <a:schemeClr val="tx1"/>
              </a:solidFill>
            </a:endParaRP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5A33C91D-A9C3-0DB6-739C-78C1F4C580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5870" y="6129254"/>
            <a:ext cx="541168" cy="365125"/>
          </a:xfrm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fld id="{76FE2423-FC4A-464D-8BDB-8B578F41BC99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52E67A6-7FFC-4A83-839E-2C9C0F8F504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34963" y="2659732"/>
            <a:ext cx="5334000" cy="3139490"/>
          </a:xfrm>
        </p:spPr>
        <p:txBody>
          <a:bodyPr/>
          <a:lstStyle>
            <a:lvl1pPr marL="0" indent="0">
              <a:buNone/>
              <a:defRPr/>
            </a:lvl1pPr>
            <a:lvl2pPr marL="0" indent="0">
              <a:buNone/>
              <a:defRPr/>
            </a:lvl2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A6B730D7-C0DE-BC64-5AA9-8E3758562E5E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653965" y="1792287"/>
            <a:ext cx="4451601" cy="3778751"/>
          </a:xfrm>
          <a:custGeom>
            <a:avLst/>
            <a:gdLst>
              <a:gd name="connsiteX0" fmla="*/ 0 w 4427538"/>
              <a:gd name="connsiteY0" fmla="*/ 0 h 3273425"/>
              <a:gd name="connsiteX1" fmla="*/ 4427538 w 4427538"/>
              <a:gd name="connsiteY1" fmla="*/ 0 h 3273425"/>
              <a:gd name="connsiteX2" fmla="*/ 4427538 w 4427538"/>
              <a:gd name="connsiteY2" fmla="*/ 3273425 h 3273425"/>
              <a:gd name="connsiteX3" fmla="*/ 0 w 4427538"/>
              <a:gd name="connsiteY3" fmla="*/ 3273425 h 3273425"/>
              <a:gd name="connsiteX4" fmla="*/ 0 w 4427538"/>
              <a:gd name="connsiteY4" fmla="*/ 0 h 3273425"/>
              <a:gd name="connsiteX0" fmla="*/ 0 w 4427538"/>
              <a:gd name="connsiteY0" fmla="*/ 0 h 3538120"/>
              <a:gd name="connsiteX1" fmla="*/ 4427538 w 4427538"/>
              <a:gd name="connsiteY1" fmla="*/ 0 h 3538120"/>
              <a:gd name="connsiteX2" fmla="*/ 4427538 w 4427538"/>
              <a:gd name="connsiteY2" fmla="*/ 3273425 h 3538120"/>
              <a:gd name="connsiteX3" fmla="*/ 0 w 4427538"/>
              <a:gd name="connsiteY3" fmla="*/ 3538120 h 3538120"/>
              <a:gd name="connsiteX4" fmla="*/ 0 w 4427538"/>
              <a:gd name="connsiteY4" fmla="*/ 0 h 3538120"/>
              <a:gd name="connsiteX0" fmla="*/ 0 w 4427538"/>
              <a:gd name="connsiteY0" fmla="*/ 0 h 3538120"/>
              <a:gd name="connsiteX1" fmla="*/ 4427538 w 4427538"/>
              <a:gd name="connsiteY1" fmla="*/ 0 h 3538120"/>
              <a:gd name="connsiteX2" fmla="*/ 4427538 w 4427538"/>
              <a:gd name="connsiteY2" fmla="*/ 3237331 h 3538120"/>
              <a:gd name="connsiteX3" fmla="*/ 0 w 4427538"/>
              <a:gd name="connsiteY3" fmla="*/ 3538120 h 3538120"/>
              <a:gd name="connsiteX4" fmla="*/ 0 w 4427538"/>
              <a:gd name="connsiteY4" fmla="*/ 0 h 3538120"/>
              <a:gd name="connsiteX0" fmla="*/ 0 w 4439570"/>
              <a:gd name="connsiteY0" fmla="*/ 0 h 4115636"/>
              <a:gd name="connsiteX1" fmla="*/ 4427538 w 4439570"/>
              <a:gd name="connsiteY1" fmla="*/ 0 h 4115636"/>
              <a:gd name="connsiteX2" fmla="*/ 4439570 w 4439570"/>
              <a:gd name="connsiteY2" fmla="*/ 4115636 h 4115636"/>
              <a:gd name="connsiteX3" fmla="*/ 0 w 4439570"/>
              <a:gd name="connsiteY3" fmla="*/ 3538120 h 4115636"/>
              <a:gd name="connsiteX4" fmla="*/ 0 w 4439570"/>
              <a:gd name="connsiteY4" fmla="*/ 0 h 4115636"/>
              <a:gd name="connsiteX0" fmla="*/ 12032 w 4439570"/>
              <a:gd name="connsiteY0" fmla="*/ 156411 h 4115636"/>
              <a:gd name="connsiteX1" fmla="*/ 4427538 w 4439570"/>
              <a:gd name="connsiteY1" fmla="*/ 0 h 4115636"/>
              <a:gd name="connsiteX2" fmla="*/ 4439570 w 4439570"/>
              <a:gd name="connsiteY2" fmla="*/ 4115636 h 4115636"/>
              <a:gd name="connsiteX3" fmla="*/ 0 w 4439570"/>
              <a:gd name="connsiteY3" fmla="*/ 3538120 h 4115636"/>
              <a:gd name="connsiteX4" fmla="*/ 12032 w 4439570"/>
              <a:gd name="connsiteY4" fmla="*/ 156411 h 4115636"/>
              <a:gd name="connsiteX0" fmla="*/ 12032 w 4439570"/>
              <a:gd name="connsiteY0" fmla="*/ 24063 h 3983288"/>
              <a:gd name="connsiteX1" fmla="*/ 4427538 w 4439570"/>
              <a:gd name="connsiteY1" fmla="*/ 0 h 3983288"/>
              <a:gd name="connsiteX2" fmla="*/ 4439570 w 4439570"/>
              <a:gd name="connsiteY2" fmla="*/ 3983288 h 3983288"/>
              <a:gd name="connsiteX3" fmla="*/ 0 w 4439570"/>
              <a:gd name="connsiteY3" fmla="*/ 3405772 h 3983288"/>
              <a:gd name="connsiteX4" fmla="*/ 12032 w 4439570"/>
              <a:gd name="connsiteY4" fmla="*/ 24063 h 3983288"/>
              <a:gd name="connsiteX0" fmla="*/ 12032 w 4451601"/>
              <a:gd name="connsiteY0" fmla="*/ 24063 h 3778751"/>
              <a:gd name="connsiteX1" fmla="*/ 4427538 w 4451601"/>
              <a:gd name="connsiteY1" fmla="*/ 0 h 3778751"/>
              <a:gd name="connsiteX2" fmla="*/ 4451601 w 4451601"/>
              <a:gd name="connsiteY2" fmla="*/ 3778751 h 3778751"/>
              <a:gd name="connsiteX3" fmla="*/ 0 w 4451601"/>
              <a:gd name="connsiteY3" fmla="*/ 3405772 h 3778751"/>
              <a:gd name="connsiteX4" fmla="*/ 12032 w 4451601"/>
              <a:gd name="connsiteY4" fmla="*/ 24063 h 3778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51601" h="3778751">
                <a:moveTo>
                  <a:pt x="12032" y="24063"/>
                </a:moveTo>
                <a:lnTo>
                  <a:pt x="4427538" y="0"/>
                </a:lnTo>
                <a:cubicBezTo>
                  <a:pt x="4431549" y="1371879"/>
                  <a:pt x="4447590" y="2406872"/>
                  <a:pt x="4451601" y="3778751"/>
                </a:cubicBezTo>
                <a:lnTo>
                  <a:pt x="0" y="3405772"/>
                </a:lnTo>
                <a:cubicBezTo>
                  <a:pt x="4011" y="2278536"/>
                  <a:pt x="8021" y="1151299"/>
                  <a:pt x="12032" y="24063"/>
                </a:cubicBezTo>
                <a:close/>
              </a:path>
            </a:pathLst>
          </a:custGeom>
        </p:spPr>
        <p:txBody>
          <a:bodyPr anchor="ctr"/>
          <a:lstStyle>
            <a:lvl1pPr marL="0" indent="0" algn="ctr">
              <a:buNone/>
              <a:defRPr>
                <a:solidFill>
                  <a:schemeClr val="tx1">
                    <a:lumMod val="95000"/>
                  </a:schemeClr>
                </a:solidFill>
              </a:defRPr>
            </a:lvl1pPr>
          </a:lstStyle>
          <a:p>
            <a:r>
              <a:rPr lang="it-IT" dirty="0"/>
              <a:t>Click to </a:t>
            </a:r>
            <a:r>
              <a:rPr lang="it-IT" dirty="0" err="1"/>
              <a:t>insert</a:t>
            </a:r>
            <a:r>
              <a:rPr lang="it-IT" dirty="0"/>
              <a:t> picture</a:t>
            </a:r>
            <a:endParaRPr lang="en-IE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427F3DD0-6E38-025D-09C4-80F9A4A6734F}"/>
              </a:ext>
            </a:extLst>
          </p:cNvPr>
          <p:cNvSpPr txBox="1">
            <a:spLocks/>
          </p:cNvSpPr>
          <p:nvPr/>
        </p:nvSpPr>
        <p:spPr>
          <a:xfrm>
            <a:off x="11315870" y="6129254"/>
            <a:ext cx="5411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 baseline="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32FFA9C-ACEC-4B87-9D33-03CFB048E816}" type="slidenum">
              <a:rPr lang="en-IE" smtClean="0"/>
              <a:pPr/>
              <a:t>‹#›</a:t>
            </a:fld>
            <a:endParaRPr lang="en-IE" dirty="0"/>
          </a:p>
        </p:txBody>
      </p:sp>
      <p:pic>
        <p:nvPicPr>
          <p:cNvPr id="9" name="Picture 8" descr="Blue text on a black background&#10;&#10;Description automatically generated">
            <a:extLst>
              <a:ext uri="{FF2B5EF4-FFF2-40B4-BE49-F238E27FC236}">
                <a16:creationId xmlns:a16="http://schemas.microsoft.com/office/drawing/2014/main" id="{30A5F0EA-C7AD-76C2-A3FA-7E303A8777E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63" y="6124736"/>
            <a:ext cx="1636820" cy="365195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B7D0932F-AB79-DE4B-66DE-ED3FE28001A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11692" y="333375"/>
            <a:ext cx="1345346" cy="820189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6F617D07-1929-D4DE-4FD8-5E7EFE75F09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530121" y="6624838"/>
            <a:ext cx="661879" cy="233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1749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P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erson with her fingers on her chin&#10;&#10;Description automatically generated">
            <a:extLst>
              <a:ext uri="{FF2B5EF4-FFF2-40B4-BE49-F238E27FC236}">
                <a16:creationId xmlns:a16="http://schemas.microsoft.com/office/drawing/2014/main" id="{D5371E38-340D-B27F-6AE9-FA68741012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132482C-CE81-CE90-E63D-FFC01FE569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96349" y="3179562"/>
            <a:ext cx="5695345" cy="1125749"/>
          </a:xfrm>
        </p:spPr>
        <p:txBody>
          <a:bodyPr anchor="t">
            <a:normAutofit/>
          </a:bodyPr>
          <a:lstStyle>
            <a:lvl1pPr algn="l">
              <a:defRPr sz="3600">
                <a:solidFill>
                  <a:schemeClr val="bg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I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5291256-A199-5127-D994-C5FC00CFBBB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596351" y="2495735"/>
            <a:ext cx="2340286" cy="564253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wrap="square" anchor="ctr">
            <a:spAutoFit/>
          </a:bodyPr>
          <a:lstStyle>
            <a:lvl1pPr marL="0" indent="0" algn="ctr">
              <a:buNone/>
              <a:defRPr sz="170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Work Package 1</a:t>
            </a:r>
            <a:endParaRPr lang="en-IE" dirty="0"/>
          </a:p>
        </p:txBody>
      </p:sp>
      <p:pic>
        <p:nvPicPr>
          <p:cNvPr id="4" name="Graphic 7">
            <a:extLst>
              <a:ext uri="{FF2B5EF4-FFF2-40B4-BE49-F238E27FC236}">
                <a16:creationId xmlns:a16="http://schemas.microsoft.com/office/drawing/2014/main" id="{D33EA5D9-1098-42A8-20D1-D51F51A5977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63303" y="6124575"/>
            <a:ext cx="1639743" cy="365125"/>
          </a:xfrm>
          <a:prstGeom prst="rect">
            <a:avLst/>
          </a:prstGeom>
        </p:spPr>
      </p:pic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BC79B4E3-4D8C-BB9C-71A2-84C194FE73F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551488" y="4572000"/>
            <a:ext cx="1147762" cy="1147763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it-IT" dirty="0" err="1"/>
              <a:t>Insert</a:t>
            </a:r>
            <a:r>
              <a:rPr lang="it-IT" dirty="0"/>
              <a:t> logo</a:t>
            </a:r>
            <a:endParaRPr lang="en-IE" dirty="0"/>
          </a:p>
        </p:txBody>
      </p:sp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9951854A-34CE-D0A4-B104-FF3A34C00F9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090627" y="4572000"/>
            <a:ext cx="1147762" cy="1147763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it-IT" dirty="0" err="1"/>
              <a:t>Insert</a:t>
            </a:r>
            <a:r>
              <a:rPr lang="it-IT" dirty="0"/>
              <a:t> logo</a:t>
            </a:r>
            <a:endParaRPr lang="en-IE" dirty="0"/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6B286047-C81C-01B1-EBF8-C25B2DBFB13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629766" y="4572000"/>
            <a:ext cx="1147762" cy="1147763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it-IT" dirty="0" err="1"/>
              <a:t>Insert</a:t>
            </a:r>
            <a:r>
              <a:rPr lang="it-IT" dirty="0"/>
              <a:t> logo</a:t>
            </a:r>
            <a:endParaRPr lang="en-IE" dirty="0"/>
          </a:p>
        </p:txBody>
      </p:sp>
      <p:sp>
        <p:nvSpPr>
          <p:cNvPr id="10" name="Picture Placeholder 5">
            <a:extLst>
              <a:ext uri="{FF2B5EF4-FFF2-40B4-BE49-F238E27FC236}">
                <a16:creationId xmlns:a16="http://schemas.microsoft.com/office/drawing/2014/main" id="{7EB2D168-4DA6-EC4D-3B37-A925A9D9C30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0168904" y="4572000"/>
            <a:ext cx="1147762" cy="1147763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it-IT" dirty="0" err="1"/>
              <a:t>Insert</a:t>
            </a:r>
            <a:r>
              <a:rPr lang="it-IT" dirty="0"/>
              <a:t> logo</a:t>
            </a:r>
            <a:endParaRPr lang="en-IE" dirty="0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3B32BFCC-2DF9-0EE5-A4EB-609D060EF1B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16695" y="333375"/>
            <a:ext cx="1340343" cy="817139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7E152911-9FBC-FBC9-C77D-2F265DDD56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530121" y="6624838"/>
            <a:ext cx="661879" cy="233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628307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Title Content and Imag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white surface with a blue background&#10;&#10;Description automatically generated with medium confidence">
            <a:extLst>
              <a:ext uri="{FF2B5EF4-FFF2-40B4-BE49-F238E27FC236}">
                <a16:creationId xmlns:a16="http://schemas.microsoft.com/office/drawing/2014/main" id="{BD951B66-4042-81D4-668B-E7AA064EDB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F0E476D-70E1-1440-4AC9-B7EBCD8D20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4963" y="333375"/>
            <a:ext cx="5326951" cy="1059007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to edit title slide</a:t>
            </a:r>
            <a:endParaRPr lang="en-IE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294EB92C-22CA-779D-5B20-26D153DF8597}"/>
              </a:ext>
            </a:extLst>
          </p:cNvPr>
          <p:cNvSpPr txBox="1">
            <a:spLocks/>
          </p:cNvSpPr>
          <p:nvPr/>
        </p:nvSpPr>
        <p:spPr>
          <a:xfrm>
            <a:off x="11239130" y="20748"/>
            <a:ext cx="6295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E" dirty="0">
              <a:solidFill>
                <a:schemeClr val="tx1"/>
              </a:solidFill>
            </a:endParaRP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5A33C91D-A9C3-0DB6-739C-78C1F4C580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5870" y="6129254"/>
            <a:ext cx="541168" cy="365125"/>
          </a:xfrm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fld id="{76FE2423-FC4A-464D-8BDB-8B578F41BC99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52E67A6-7FFC-4A83-839E-2C9C0F8F504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34963" y="1409446"/>
            <a:ext cx="5334000" cy="751863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0" indent="0">
              <a:buNone/>
              <a:defRPr sz="1400"/>
            </a:lvl2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A6B730D7-C0DE-BC64-5AA9-8E3758562E5E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653965" y="1792287"/>
            <a:ext cx="4451601" cy="3778751"/>
          </a:xfrm>
          <a:custGeom>
            <a:avLst/>
            <a:gdLst>
              <a:gd name="connsiteX0" fmla="*/ 0 w 4427538"/>
              <a:gd name="connsiteY0" fmla="*/ 0 h 3273425"/>
              <a:gd name="connsiteX1" fmla="*/ 4427538 w 4427538"/>
              <a:gd name="connsiteY1" fmla="*/ 0 h 3273425"/>
              <a:gd name="connsiteX2" fmla="*/ 4427538 w 4427538"/>
              <a:gd name="connsiteY2" fmla="*/ 3273425 h 3273425"/>
              <a:gd name="connsiteX3" fmla="*/ 0 w 4427538"/>
              <a:gd name="connsiteY3" fmla="*/ 3273425 h 3273425"/>
              <a:gd name="connsiteX4" fmla="*/ 0 w 4427538"/>
              <a:gd name="connsiteY4" fmla="*/ 0 h 3273425"/>
              <a:gd name="connsiteX0" fmla="*/ 0 w 4427538"/>
              <a:gd name="connsiteY0" fmla="*/ 0 h 3538120"/>
              <a:gd name="connsiteX1" fmla="*/ 4427538 w 4427538"/>
              <a:gd name="connsiteY1" fmla="*/ 0 h 3538120"/>
              <a:gd name="connsiteX2" fmla="*/ 4427538 w 4427538"/>
              <a:gd name="connsiteY2" fmla="*/ 3273425 h 3538120"/>
              <a:gd name="connsiteX3" fmla="*/ 0 w 4427538"/>
              <a:gd name="connsiteY3" fmla="*/ 3538120 h 3538120"/>
              <a:gd name="connsiteX4" fmla="*/ 0 w 4427538"/>
              <a:gd name="connsiteY4" fmla="*/ 0 h 3538120"/>
              <a:gd name="connsiteX0" fmla="*/ 0 w 4427538"/>
              <a:gd name="connsiteY0" fmla="*/ 0 h 3538120"/>
              <a:gd name="connsiteX1" fmla="*/ 4427538 w 4427538"/>
              <a:gd name="connsiteY1" fmla="*/ 0 h 3538120"/>
              <a:gd name="connsiteX2" fmla="*/ 4427538 w 4427538"/>
              <a:gd name="connsiteY2" fmla="*/ 3237331 h 3538120"/>
              <a:gd name="connsiteX3" fmla="*/ 0 w 4427538"/>
              <a:gd name="connsiteY3" fmla="*/ 3538120 h 3538120"/>
              <a:gd name="connsiteX4" fmla="*/ 0 w 4427538"/>
              <a:gd name="connsiteY4" fmla="*/ 0 h 3538120"/>
              <a:gd name="connsiteX0" fmla="*/ 0 w 4439570"/>
              <a:gd name="connsiteY0" fmla="*/ 0 h 4115636"/>
              <a:gd name="connsiteX1" fmla="*/ 4427538 w 4439570"/>
              <a:gd name="connsiteY1" fmla="*/ 0 h 4115636"/>
              <a:gd name="connsiteX2" fmla="*/ 4439570 w 4439570"/>
              <a:gd name="connsiteY2" fmla="*/ 4115636 h 4115636"/>
              <a:gd name="connsiteX3" fmla="*/ 0 w 4439570"/>
              <a:gd name="connsiteY3" fmla="*/ 3538120 h 4115636"/>
              <a:gd name="connsiteX4" fmla="*/ 0 w 4439570"/>
              <a:gd name="connsiteY4" fmla="*/ 0 h 4115636"/>
              <a:gd name="connsiteX0" fmla="*/ 12032 w 4439570"/>
              <a:gd name="connsiteY0" fmla="*/ 156411 h 4115636"/>
              <a:gd name="connsiteX1" fmla="*/ 4427538 w 4439570"/>
              <a:gd name="connsiteY1" fmla="*/ 0 h 4115636"/>
              <a:gd name="connsiteX2" fmla="*/ 4439570 w 4439570"/>
              <a:gd name="connsiteY2" fmla="*/ 4115636 h 4115636"/>
              <a:gd name="connsiteX3" fmla="*/ 0 w 4439570"/>
              <a:gd name="connsiteY3" fmla="*/ 3538120 h 4115636"/>
              <a:gd name="connsiteX4" fmla="*/ 12032 w 4439570"/>
              <a:gd name="connsiteY4" fmla="*/ 156411 h 4115636"/>
              <a:gd name="connsiteX0" fmla="*/ 12032 w 4439570"/>
              <a:gd name="connsiteY0" fmla="*/ 24063 h 3983288"/>
              <a:gd name="connsiteX1" fmla="*/ 4427538 w 4439570"/>
              <a:gd name="connsiteY1" fmla="*/ 0 h 3983288"/>
              <a:gd name="connsiteX2" fmla="*/ 4439570 w 4439570"/>
              <a:gd name="connsiteY2" fmla="*/ 3983288 h 3983288"/>
              <a:gd name="connsiteX3" fmla="*/ 0 w 4439570"/>
              <a:gd name="connsiteY3" fmla="*/ 3405772 h 3983288"/>
              <a:gd name="connsiteX4" fmla="*/ 12032 w 4439570"/>
              <a:gd name="connsiteY4" fmla="*/ 24063 h 3983288"/>
              <a:gd name="connsiteX0" fmla="*/ 12032 w 4451601"/>
              <a:gd name="connsiteY0" fmla="*/ 24063 h 3778751"/>
              <a:gd name="connsiteX1" fmla="*/ 4427538 w 4451601"/>
              <a:gd name="connsiteY1" fmla="*/ 0 h 3778751"/>
              <a:gd name="connsiteX2" fmla="*/ 4451601 w 4451601"/>
              <a:gd name="connsiteY2" fmla="*/ 3778751 h 3778751"/>
              <a:gd name="connsiteX3" fmla="*/ 0 w 4451601"/>
              <a:gd name="connsiteY3" fmla="*/ 3405772 h 3778751"/>
              <a:gd name="connsiteX4" fmla="*/ 12032 w 4451601"/>
              <a:gd name="connsiteY4" fmla="*/ 24063 h 3778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51601" h="3778751">
                <a:moveTo>
                  <a:pt x="12032" y="24063"/>
                </a:moveTo>
                <a:lnTo>
                  <a:pt x="4427538" y="0"/>
                </a:lnTo>
                <a:cubicBezTo>
                  <a:pt x="4431549" y="1371879"/>
                  <a:pt x="4447590" y="2406872"/>
                  <a:pt x="4451601" y="3778751"/>
                </a:cubicBezTo>
                <a:lnTo>
                  <a:pt x="0" y="3405772"/>
                </a:lnTo>
                <a:cubicBezTo>
                  <a:pt x="4011" y="2278536"/>
                  <a:pt x="8021" y="1151299"/>
                  <a:pt x="12032" y="24063"/>
                </a:cubicBezTo>
                <a:close/>
              </a:path>
            </a:pathLst>
          </a:custGeom>
        </p:spPr>
        <p:txBody>
          <a:bodyPr anchor="ctr"/>
          <a:lstStyle>
            <a:lvl1pPr marL="0" indent="0" algn="ctr">
              <a:buNone/>
              <a:defRPr>
                <a:solidFill>
                  <a:schemeClr val="tx1">
                    <a:lumMod val="95000"/>
                  </a:schemeClr>
                </a:solidFill>
              </a:defRPr>
            </a:lvl1pPr>
          </a:lstStyle>
          <a:p>
            <a:r>
              <a:rPr lang="it-IT" dirty="0"/>
              <a:t>Click to </a:t>
            </a:r>
            <a:r>
              <a:rPr lang="it-IT" dirty="0" err="1"/>
              <a:t>insert</a:t>
            </a:r>
            <a:r>
              <a:rPr lang="it-IT" dirty="0"/>
              <a:t> picture</a:t>
            </a:r>
            <a:endParaRPr lang="en-IE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427F3DD0-6E38-025D-09C4-80F9A4A6734F}"/>
              </a:ext>
            </a:extLst>
          </p:cNvPr>
          <p:cNvSpPr txBox="1">
            <a:spLocks/>
          </p:cNvSpPr>
          <p:nvPr/>
        </p:nvSpPr>
        <p:spPr>
          <a:xfrm>
            <a:off x="11315870" y="6129254"/>
            <a:ext cx="5411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 baseline="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32FFA9C-ACEC-4B87-9D33-03CFB048E816}" type="slidenum">
              <a:rPr lang="en-IE" smtClean="0"/>
              <a:pPr/>
              <a:t>‹#›</a:t>
            </a:fld>
            <a:endParaRPr lang="en-IE" dirty="0"/>
          </a:p>
        </p:txBody>
      </p:sp>
      <p:pic>
        <p:nvPicPr>
          <p:cNvPr id="9" name="Picture 8" descr="Blue text on a black background&#10;&#10;Description automatically generated">
            <a:extLst>
              <a:ext uri="{FF2B5EF4-FFF2-40B4-BE49-F238E27FC236}">
                <a16:creationId xmlns:a16="http://schemas.microsoft.com/office/drawing/2014/main" id="{30A5F0EA-C7AD-76C2-A3FA-7E303A8777E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63" y="6124736"/>
            <a:ext cx="1636820" cy="365195"/>
          </a:xfrm>
          <a:prstGeom prst="rect">
            <a:avLst/>
          </a:prstGeom>
        </p:spPr>
      </p:pic>
      <p:sp>
        <p:nvSpPr>
          <p:cNvPr id="6" name="SmartArt Placeholder 5">
            <a:extLst>
              <a:ext uri="{FF2B5EF4-FFF2-40B4-BE49-F238E27FC236}">
                <a16:creationId xmlns:a16="http://schemas.microsoft.com/office/drawing/2014/main" id="{DFB82D7B-074C-FDB1-A67C-7A212FE6202E}"/>
              </a:ext>
            </a:extLst>
          </p:cNvPr>
          <p:cNvSpPr>
            <a:spLocks noGrp="1"/>
          </p:cNvSpPr>
          <p:nvPr>
            <p:ph type="dgm" sz="quarter" idx="20"/>
          </p:nvPr>
        </p:nvSpPr>
        <p:spPr>
          <a:xfrm>
            <a:off x="864899" y="2545918"/>
            <a:ext cx="1265237" cy="1265237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r>
              <a:rPr lang="en-GB"/>
              <a:t>Click icon to add SmartArt graphic</a:t>
            </a:r>
            <a:endParaRPr lang="en-IE"/>
          </a:p>
        </p:txBody>
      </p:sp>
      <p:sp>
        <p:nvSpPr>
          <p:cNvPr id="8" name="SmartArt Placeholder 5">
            <a:extLst>
              <a:ext uri="{FF2B5EF4-FFF2-40B4-BE49-F238E27FC236}">
                <a16:creationId xmlns:a16="http://schemas.microsoft.com/office/drawing/2014/main" id="{BA17BCE1-2BD0-08AE-1FBD-F59533BFAFC7}"/>
              </a:ext>
            </a:extLst>
          </p:cNvPr>
          <p:cNvSpPr>
            <a:spLocks noGrp="1"/>
          </p:cNvSpPr>
          <p:nvPr>
            <p:ph type="dgm" sz="quarter" idx="21"/>
          </p:nvPr>
        </p:nvSpPr>
        <p:spPr>
          <a:xfrm>
            <a:off x="3503712" y="2545918"/>
            <a:ext cx="1265237" cy="1265237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r>
              <a:rPr lang="en-GB"/>
              <a:t>Click icon to add SmartArt graphic</a:t>
            </a:r>
            <a:endParaRPr lang="en-IE"/>
          </a:p>
        </p:txBody>
      </p:sp>
      <p:sp>
        <p:nvSpPr>
          <p:cNvPr id="10" name="SmartArt Placeholder 5">
            <a:extLst>
              <a:ext uri="{FF2B5EF4-FFF2-40B4-BE49-F238E27FC236}">
                <a16:creationId xmlns:a16="http://schemas.microsoft.com/office/drawing/2014/main" id="{004D7ED1-F790-F5A4-16A2-1A7DE0E9885B}"/>
              </a:ext>
            </a:extLst>
          </p:cNvPr>
          <p:cNvSpPr>
            <a:spLocks noGrp="1"/>
          </p:cNvSpPr>
          <p:nvPr>
            <p:ph type="dgm" sz="quarter" idx="22"/>
          </p:nvPr>
        </p:nvSpPr>
        <p:spPr>
          <a:xfrm>
            <a:off x="864899" y="4247891"/>
            <a:ext cx="1265237" cy="1265237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r>
              <a:rPr lang="en-GB"/>
              <a:t>Click icon to add SmartArt graphic</a:t>
            </a:r>
            <a:endParaRPr lang="en-IE"/>
          </a:p>
        </p:txBody>
      </p:sp>
      <p:sp>
        <p:nvSpPr>
          <p:cNvPr id="11" name="SmartArt Placeholder 5">
            <a:extLst>
              <a:ext uri="{FF2B5EF4-FFF2-40B4-BE49-F238E27FC236}">
                <a16:creationId xmlns:a16="http://schemas.microsoft.com/office/drawing/2014/main" id="{450FE0F2-05B0-E19F-D6DF-86D291836CCE}"/>
              </a:ext>
            </a:extLst>
          </p:cNvPr>
          <p:cNvSpPr>
            <a:spLocks noGrp="1"/>
          </p:cNvSpPr>
          <p:nvPr>
            <p:ph type="dgm" sz="quarter" idx="23"/>
          </p:nvPr>
        </p:nvSpPr>
        <p:spPr>
          <a:xfrm>
            <a:off x="3503712" y="4247891"/>
            <a:ext cx="1265237" cy="1265237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r>
              <a:rPr lang="en-GB"/>
              <a:t>Click icon to add SmartArt graphic</a:t>
            </a:r>
            <a:endParaRPr lang="en-IE"/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490A0881-B830-13C6-E8C2-D8F8E05BC27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11692" y="333375"/>
            <a:ext cx="1345346" cy="820189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F47B84C5-584F-1D4F-9460-2BAA059F0A9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530121" y="6624838"/>
            <a:ext cx="661879" cy="233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6846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Content and Imag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square with white lines&#10;&#10;Description automatically generated">
            <a:extLst>
              <a:ext uri="{FF2B5EF4-FFF2-40B4-BE49-F238E27FC236}">
                <a16:creationId xmlns:a16="http://schemas.microsoft.com/office/drawing/2014/main" id="{211A8066-5A29-0D0F-DE06-8AD4CD7CCD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F0E476D-70E1-1440-4AC9-B7EBCD8D20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1271934"/>
            <a:ext cx="5326951" cy="1325563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to edit title slide</a:t>
            </a:r>
            <a:endParaRPr lang="en-IE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294EB92C-22CA-779D-5B20-26D153DF8597}"/>
              </a:ext>
            </a:extLst>
          </p:cNvPr>
          <p:cNvSpPr txBox="1">
            <a:spLocks/>
          </p:cNvSpPr>
          <p:nvPr/>
        </p:nvSpPr>
        <p:spPr>
          <a:xfrm>
            <a:off x="11239130" y="20748"/>
            <a:ext cx="6295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E" dirty="0">
              <a:solidFill>
                <a:schemeClr val="tx1"/>
              </a:solidFill>
            </a:endParaRP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5A33C91D-A9C3-0DB6-739C-78C1F4C580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5870" y="6129254"/>
            <a:ext cx="541168" cy="365125"/>
          </a:xfrm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fld id="{76FE2423-FC4A-464D-8BDB-8B578F41BC99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Graphic 7">
            <a:extLst>
              <a:ext uri="{FF2B5EF4-FFF2-40B4-BE49-F238E27FC236}">
                <a16:creationId xmlns:a16="http://schemas.microsoft.com/office/drawing/2014/main" id="{FED1A427-FBBA-EAE2-CFEC-1E8A398A602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4963" y="6124575"/>
            <a:ext cx="1639743" cy="365125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52E67A6-7FFC-4A83-839E-2C9C0F8F504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96000" y="2659732"/>
            <a:ext cx="5334000" cy="3139490"/>
          </a:xfrm>
        </p:spPr>
        <p:txBody>
          <a:bodyPr/>
          <a:lstStyle>
            <a:lvl1pPr marL="0" indent="0">
              <a:buNone/>
              <a:defRPr/>
            </a:lvl1pPr>
            <a:lvl2pPr marL="0" indent="0">
              <a:buNone/>
              <a:defRPr/>
            </a:lvl2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A6B730D7-C0DE-BC64-5AA9-8E3758562E5E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1071312" y="1659940"/>
            <a:ext cx="4427538" cy="3538120"/>
          </a:xfrm>
          <a:custGeom>
            <a:avLst/>
            <a:gdLst>
              <a:gd name="connsiteX0" fmla="*/ 0 w 4427538"/>
              <a:gd name="connsiteY0" fmla="*/ 0 h 3273425"/>
              <a:gd name="connsiteX1" fmla="*/ 4427538 w 4427538"/>
              <a:gd name="connsiteY1" fmla="*/ 0 h 3273425"/>
              <a:gd name="connsiteX2" fmla="*/ 4427538 w 4427538"/>
              <a:gd name="connsiteY2" fmla="*/ 3273425 h 3273425"/>
              <a:gd name="connsiteX3" fmla="*/ 0 w 4427538"/>
              <a:gd name="connsiteY3" fmla="*/ 3273425 h 3273425"/>
              <a:gd name="connsiteX4" fmla="*/ 0 w 4427538"/>
              <a:gd name="connsiteY4" fmla="*/ 0 h 3273425"/>
              <a:gd name="connsiteX0" fmla="*/ 0 w 4427538"/>
              <a:gd name="connsiteY0" fmla="*/ 0 h 3538120"/>
              <a:gd name="connsiteX1" fmla="*/ 4427538 w 4427538"/>
              <a:gd name="connsiteY1" fmla="*/ 0 h 3538120"/>
              <a:gd name="connsiteX2" fmla="*/ 4427538 w 4427538"/>
              <a:gd name="connsiteY2" fmla="*/ 3273425 h 3538120"/>
              <a:gd name="connsiteX3" fmla="*/ 0 w 4427538"/>
              <a:gd name="connsiteY3" fmla="*/ 3538120 h 3538120"/>
              <a:gd name="connsiteX4" fmla="*/ 0 w 4427538"/>
              <a:gd name="connsiteY4" fmla="*/ 0 h 3538120"/>
              <a:gd name="connsiteX0" fmla="*/ 0 w 4427538"/>
              <a:gd name="connsiteY0" fmla="*/ 0 h 3538120"/>
              <a:gd name="connsiteX1" fmla="*/ 4427538 w 4427538"/>
              <a:gd name="connsiteY1" fmla="*/ 0 h 3538120"/>
              <a:gd name="connsiteX2" fmla="*/ 4427538 w 4427538"/>
              <a:gd name="connsiteY2" fmla="*/ 3237331 h 3538120"/>
              <a:gd name="connsiteX3" fmla="*/ 0 w 4427538"/>
              <a:gd name="connsiteY3" fmla="*/ 3538120 h 3538120"/>
              <a:gd name="connsiteX4" fmla="*/ 0 w 4427538"/>
              <a:gd name="connsiteY4" fmla="*/ 0 h 3538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27538" h="3538120">
                <a:moveTo>
                  <a:pt x="0" y="0"/>
                </a:moveTo>
                <a:lnTo>
                  <a:pt x="4427538" y="0"/>
                </a:lnTo>
                <a:lnTo>
                  <a:pt x="4427538" y="3237331"/>
                </a:lnTo>
                <a:lnTo>
                  <a:pt x="0" y="3538120"/>
                </a:lnTo>
                <a:lnTo>
                  <a:pt x="0" y="0"/>
                </a:lnTo>
                <a:close/>
              </a:path>
            </a:pathLst>
          </a:custGeom>
        </p:spPr>
        <p:txBody>
          <a:bodyPr anchor="ctr"/>
          <a:lstStyle>
            <a:lvl1pPr marL="0" indent="0" algn="ctr">
              <a:buNone/>
              <a:defRPr>
                <a:solidFill>
                  <a:schemeClr val="tx1">
                    <a:lumMod val="95000"/>
                  </a:schemeClr>
                </a:solidFill>
              </a:defRPr>
            </a:lvl1pPr>
          </a:lstStyle>
          <a:p>
            <a:r>
              <a:rPr lang="it-IT" dirty="0"/>
              <a:t>Click to </a:t>
            </a:r>
            <a:r>
              <a:rPr lang="it-IT" dirty="0" err="1"/>
              <a:t>insert</a:t>
            </a:r>
            <a:r>
              <a:rPr lang="it-IT" dirty="0"/>
              <a:t> picture</a:t>
            </a:r>
            <a:endParaRPr lang="en-IE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B52FE797-9193-7ED9-2536-F9789FB56FE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19872" y="333375"/>
            <a:ext cx="1337165" cy="815201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249A899C-F7C6-08CD-8470-53FB000F7C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530121" y="6624838"/>
            <a:ext cx="661879" cy="233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0538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ext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square with white lines&#10;&#10;Description automatically generated">
            <a:extLst>
              <a:ext uri="{FF2B5EF4-FFF2-40B4-BE49-F238E27FC236}">
                <a16:creationId xmlns:a16="http://schemas.microsoft.com/office/drawing/2014/main" id="{A87A885A-91CF-769F-B384-52A915930C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F0E476D-70E1-1440-4AC9-B7EBCD8D20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3985" y="505327"/>
            <a:ext cx="8286720" cy="1155032"/>
          </a:xfrm>
        </p:spPr>
        <p:txBody>
          <a:bodyPr anchor="b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GB" dirty="0"/>
              <a:t>Click to edit title slide</a:t>
            </a:r>
            <a:endParaRPr lang="en-IE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294EB92C-22CA-779D-5B20-26D153DF8597}"/>
              </a:ext>
            </a:extLst>
          </p:cNvPr>
          <p:cNvSpPr txBox="1">
            <a:spLocks/>
          </p:cNvSpPr>
          <p:nvPr/>
        </p:nvSpPr>
        <p:spPr>
          <a:xfrm>
            <a:off x="11239130" y="20748"/>
            <a:ext cx="6295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E" dirty="0">
              <a:solidFill>
                <a:schemeClr val="tx1"/>
              </a:solidFill>
            </a:endParaRP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5A33C91D-A9C3-0DB6-739C-78C1F4C580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5870" y="6129254"/>
            <a:ext cx="541168" cy="365125"/>
          </a:xfrm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fld id="{76FE2423-FC4A-464D-8BDB-8B578F41BC99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Graphic 7">
            <a:extLst>
              <a:ext uri="{FF2B5EF4-FFF2-40B4-BE49-F238E27FC236}">
                <a16:creationId xmlns:a16="http://schemas.microsoft.com/office/drawing/2014/main" id="{FED1A427-FBBA-EAE2-CFEC-1E8A398A602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4963" y="6124575"/>
            <a:ext cx="1639743" cy="365125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A2239C1-20A5-0EA3-EAA6-1E76F628FB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4963" y="1684421"/>
            <a:ext cx="8315742" cy="1949116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D08022B-6165-D6E3-F1A1-982424D013BD}"/>
              </a:ext>
            </a:extLst>
          </p:cNvPr>
          <p:cNvSpPr txBox="1">
            <a:spLocks/>
          </p:cNvSpPr>
          <p:nvPr/>
        </p:nvSpPr>
        <p:spPr>
          <a:xfrm>
            <a:off x="363985" y="4042612"/>
            <a:ext cx="8286720" cy="69382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Click to edit title slide</a:t>
            </a:r>
            <a:endParaRPr lang="en-IE" dirty="0"/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D7EDAE8F-5494-C39A-B945-5012DBAF2CF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4963" y="4760496"/>
            <a:ext cx="8315742" cy="101466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16AE8675-1C57-2A5D-0B70-31FC5986297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19872" y="333375"/>
            <a:ext cx="1337165" cy="815201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C55DA862-593B-0268-131D-37013E59037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530121" y="6624838"/>
            <a:ext cx="661879" cy="233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9984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ext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blue square with white lines&#10;&#10;Description automatically generated">
            <a:extLst>
              <a:ext uri="{FF2B5EF4-FFF2-40B4-BE49-F238E27FC236}">
                <a16:creationId xmlns:a16="http://schemas.microsoft.com/office/drawing/2014/main" id="{5158C45F-8AA2-37DC-274C-52C6789AF6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F0E476D-70E1-1440-4AC9-B7EBCD8D20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3985" y="505327"/>
            <a:ext cx="8286720" cy="1155032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to edit title slide</a:t>
            </a:r>
            <a:endParaRPr lang="en-IE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294EB92C-22CA-779D-5B20-26D153DF8597}"/>
              </a:ext>
            </a:extLst>
          </p:cNvPr>
          <p:cNvSpPr txBox="1">
            <a:spLocks/>
          </p:cNvSpPr>
          <p:nvPr/>
        </p:nvSpPr>
        <p:spPr>
          <a:xfrm>
            <a:off x="11239130" y="20748"/>
            <a:ext cx="6295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E" dirty="0">
              <a:solidFill>
                <a:schemeClr val="tx1"/>
              </a:solidFill>
            </a:endParaRP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5A33C91D-A9C3-0DB6-739C-78C1F4C580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5870" y="6129254"/>
            <a:ext cx="541168" cy="365125"/>
          </a:xfrm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fld id="{76FE2423-FC4A-464D-8BDB-8B578F41BC99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Graphic 7">
            <a:extLst>
              <a:ext uri="{FF2B5EF4-FFF2-40B4-BE49-F238E27FC236}">
                <a16:creationId xmlns:a16="http://schemas.microsoft.com/office/drawing/2014/main" id="{FED1A427-FBBA-EAE2-CFEC-1E8A398A602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4963" y="6124575"/>
            <a:ext cx="1639743" cy="365125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A2239C1-20A5-0EA3-EAA6-1E76F628FB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4963" y="1684421"/>
            <a:ext cx="8315742" cy="1949116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D08022B-6165-D6E3-F1A1-982424D013BD}"/>
              </a:ext>
            </a:extLst>
          </p:cNvPr>
          <p:cNvSpPr txBox="1">
            <a:spLocks/>
          </p:cNvSpPr>
          <p:nvPr/>
        </p:nvSpPr>
        <p:spPr>
          <a:xfrm>
            <a:off x="363985" y="4042612"/>
            <a:ext cx="8286720" cy="69382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solidFill>
                  <a:schemeClr val="tx1"/>
                </a:solidFill>
              </a:rPr>
              <a:t>Click to edit title slide</a:t>
            </a:r>
            <a:endParaRPr lang="en-IE" dirty="0">
              <a:solidFill>
                <a:schemeClr val="tx1"/>
              </a:solidFill>
            </a:endParaRP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D7EDAE8F-5494-C39A-B945-5012DBAF2CF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4963" y="4760496"/>
            <a:ext cx="8315742" cy="101466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5D023F40-5F94-C0FA-A716-003F9A23928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19872" y="333375"/>
            <a:ext cx="1337165" cy="815201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45A12AA2-15E8-6AB5-62CE-8B323D3B2B4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530121" y="6624838"/>
            <a:ext cx="661879" cy="233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9180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ext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white surface with a blue background&#10;&#10;Description automatically generated with medium confidence">
            <a:extLst>
              <a:ext uri="{FF2B5EF4-FFF2-40B4-BE49-F238E27FC236}">
                <a16:creationId xmlns:a16="http://schemas.microsoft.com/office/drawing/2014/main" id="{B6126747-7D16-712C-D78D-795FF5E4CA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F0E476D-70E1-1440-4AC9-B7EBCD8D20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3985" y="505327"/>
            <a:ext cx="8286720" cy="1155032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to edit title slide</a:t>
            </a:r>
            <a:endParaRPr lang="en-IE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294EB92C-22CA-779D-5B20-26D153DF8597}"/>
              </a:ext>
            </a:extLst>
          </p:cNvPr>
          <p:cNvSpPr txBox="1">
            <a:spLocks/>
          </p:cNvSpPr>
          <p:nvPr/>
        </p:nvSpPr>
        <p:spPr>
          <a:xfrm>
            <a:off x="11239130" y="20748"/>
            <a:ext cx="6295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E" dirty="0">
              <a:solidFill>
                <a:schemeClr val="tx1"/>
              </a:solidFill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A2239C1-20A5-0EA3-EAA6-1E76F628FB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4963" y="1684421"/>
            <a:ext cx="8315742" cy="1949116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D08022B-6165-D6E3-F1A1-982424D013BD}"/>
              </a:ext>
            </a:extLst>
          </p:cNvPr>
          <p:cNvSpPr txBox="1">
            <a:spLocks/>
          </p:cNvSpPr>
          <p:nvPr/>
        </p:nvSpPr>
        <p:spPr>
          <a:xfrm>
            <a:off x="363985" y="4042612"/>
            <a:ext cx="8286720" cy="69382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solidFill>
                  <a:schemeClr val="tx1"/>
                </a:solidFill>
              </a:rPr>
              <a:t>Click to edit title slide</a:t>
            </a:r>
            <a:endParaRPr lang="en-IE" dirty="0">
              <a:solidFill>
                <a:schemeClr val="tx1"/>
              </a:solidFill>
            </a:endParaRP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D7EDAE8F-5494-C39A-B945-5012DBAF2CF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4963" y="4760496"/>
            <a:ext cx="8315742" cy="101466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3E8A3F91-582E-A816-924F-21FB4A2D3048}"/>
              </a:ext>
            </a:extLst>
          </p:cNvPr>
          <p:cNvSpPr txBox="1">
            <a:spLocks/>
          </p:cNvSpPr>
          <p:nvPr/>
        </p:nvSpPr>
        <p:spPr>
          <a:xfrm>
            <a:off x="11315870" y="6129254"/>
            <a:ext cx="5411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 baseline="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32FFA9C-ACEC-4B87-9D33-03CFB048E816}" type="slidenum">
              <a:rPr lang="en-IE" smtClean="0"/>
              <a:pPr/>
              <a:t>‹#›</a:t>
            </a:fld>
            <a:endParaRPr lang="en-IE" dirty="0"/>
          </a:p>
        </p:txBody>
      </p:sp>
      <p:pic>
        <p:nvPicPr>
          <p:cNvPr id="9" name="Picture 8" descr="Blue text on a black background&#10;&#10;Description automatically generated">
            <a:extLst>
              <a:ext uri="{FF2B5EF4-FFF2-40B4-BE49-F238E27FC236}">
                <a16:creationId xmlns:a16="http://schemas.microsoft.com/office/drawing/2014/main" id="{5D0ED62C-2B2A-E90B-4B0F-B5ED9C710A6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63" y="6124736"/>
            <a:ext cx="1636820" cy="365195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A4352055-FAD2-FCB6-8461-EEC4247F50C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11692" y="333375"/>
            <a:ext cx="1345346" cy="820189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6D57BE48-EE9C-D9D1-E49E-994316F9E3B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530121" y="6624838"/>
            <a:ext cx="661879" cy="233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2670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reak page with statist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erson looking down at a blue and pink arrow&#10;&#10;Description automatically generated">
            <a:extLst>
              <a:ext uri="{FF2B5EF4-FFF2-40B4-BE49-F238E27FC236}">
                <a16:creationId xmlns:a16="http://schemas.microsoft.com/office/drawing/2014/main" id="{99180B35-24AB-0CD4-5DA6-319C5E6ACD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132482C-CE81-CE90-E63D-FFC01FE569E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92418" y="1988215"/>
            <a:ext cx="6909830" cy="2402176"/>
          </a:xfrm>
        </p:spPr>
        <p:txBody>
          <a:bodyPr anchor="b">
            <a:noAutofit/>
          </a:bodyPr>
          <a:lstStyle>
            <a:lvl1pPr algn="l">
              <a:defRPr sz="16600">
                <a:solidFill>
                  <a:schemeClr val="accent5"/>
                </a:solidFill>
              </a:defRPr>
            </a:lvl1pPr>
          </a:lstStyle>
          <a:p>
            <a:r>
              <a:rPr lang="en-GB" dirty="0"/>
              <a:t>100%</a:t>
            </a:r>
            <a:endParaRPr lang="en-I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5291256-A199-5127-D994-C5FC00CFBBB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92418" y="4423160"/>
            <a:ext cx="6909830" cy="1851704"/>
          </a:xfrm>
        </p:spPr>
        <p:txBody>
          <a:bodyPr>
            <a:normAutofit/>
          </a:bodyPr>
          <a:lstStyle>
            <a:lvl1pPr marL="0" indent="0" algn="l">
              <a:buNone/>
              <a:defRPr sz="160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 dirty="0"/>
              <a:t>of people think </a:t>
            </a:r>
            <a:r>
              <a:rPr lang="it-IT" dirty="0" err="1"/>
              <a:t>this</a:t>
            </a:r>
            <a:r>
              <a:rPr lang="it-IT" dirty="0"/>
              <a:t> slide </a:t>
            </a:r>
            <a:r>
              <a:rPr lang="it-IT" dirty="0" err="1"/>
              <a:t>is</a:t>
            </a:r>
            <a:r>
              <a:rPr lang="it-IT" dirty="0"/>
              <a:t> a </a:t>
            </a:r>
            <a:r>
              <a:rPr lang="it-IT" dirty="0" err="1"/>
              <a:t>great</a:t>
            </a:r>
            <a:r>
              <a:rPr lang="it-IT" dirty="0"/>
              <a:t> way to display a </a:t>
            </a:r>
            <a:r>
              <a:rPr lang="it-IT" dirty="0" err="1"/>
              <a:t>statistic</a:t>
            </a:r>
            <a:r>
              <a:rPr lang="it-IT" dirty="0"/>
              <a:t>.</a:t>
            </a:r>
            <a:endParaRPr lang="en-IE" dirty="0"/>
          </a:p>
        </p:txBody>
      </p:sp>
      <p:pic>
        <p:nvPicPr>
          <p:cNvPr id="4" name="Graphic 7">
            <a:extLst>
              <a:ext uri="{FF2B5EF4-FFF2-40B4-BE49-F238E27FC236}">
                <a16:creationId xmlns:a16="http://schemas.microsoft.com/office/drawing/2014/main" id="{D33EA5D9-1098-42A8-20D1-D51F51A5977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63303" y="6124575"/>
            <a:ext cx="1639743" cy="365125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0475AA24-1A47-42D0-97B8-618314D5EFA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19872" y="333375"/>
            <a:ext cx="1337165" cy="815201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22614D93-5091-8D8B-7703-D756415B36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530121" y="6624838"/>
            <a:ext cx="661879" cy="233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078414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2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white surface with a blue background&#10;&#10;Description automatically generated with medium confidence">
            <a:extLst>
              <a:ext uri="{FF2B5EF4-FFF2-40B4-BE49-F238E27FC236}">
                <a16:creationId xmlns:a16="http://schemas.microsoft.com/office/drawing/2014/main" id="{169092F0-4FD8-251D-4A33-10CEF7B20B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Picture 11" descr="Blue text on a black background&#10;&#10;Description automatically generated">
            <a:extLst>
              <a:ext uri="{FF2B5EF4-FFF2-40B4-BE49-F238E27FC236}">
                <a16:creationId xmlns:a16="http://schemas.microsoft.com/office/drawing/2014/main" id="{582FDCE8-F2EF-4687-56D6-28E8B2AE3C0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63" y="6124736"/>
            <a:ext cx="1636820" cy="365195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4441151C-23F7-CFA7-18E3-A092F669A7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3985" y="505327"/>
            <a:ext cx="8286720" cy="1155032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to edit title slide</a:t>
            </a:r>
            <a:endParaRPr lang="en-I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617C26-66D8-CA2E-FC88-C596FAEF3A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3984" y="1825625"/>
            <a:ext cx="5181600" cy="422625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E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699D99-FE1E-DAAD-07EE-4EEA222751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22625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E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03EBC14C-3ED6-A716-93C8-B716ADEC2254}"/>
              </a:ext>
            </a:extLst>
          </p:cNvPr>
          <p:cNvSpPr txBox="1">
            <a:spLocks/>
          </p:cNvSpPr>
          <p:nvPr/>
        </p:nvSpPr>
        <p:spPr>
          <a:xfrm>
            <a:off x="11315870" y="6129254"/>
            <a:ext cx="5411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 baseline="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32FFA9C-ACEC-4B87-9D33-03CFB048E816}" type="slidenum">
              <a:rPr lang="en-IE" smtClean="0"/>
              <a:pPr/>
              <a:t>‹#›</a:t>
            </a:fld>
            <a:endParaRPr lang="en-IE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ABEB4312-C107-B430-7229-6005FB9FACF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11692" y="333375"/>
            <a:ext cx="1345346" cy="820189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0919772B-06FB-57F9-A28F-094E4418DB6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530121" y="6624838"/>
            <a:ext cx="661879" cy="233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810640"/>
      </p:ext>
    </p:extLst>
  </p:cSld>
  <p:clrMapOvr>
    <a:masterClrMapping/>
  </p:clrMapOvr>
  <p:transition spd="slow">
    <p:push dir="u"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4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white surface with a blue background&#10;&#10;Description automatically generated with medium confidence">
            <a:extLst>
              <a:ext uri="{FF2B5EF4-FFF2-40B4-BE49-F238E27FC236}">
                <a16:creationId xmlns:a16="http://schemas.microsoft.com/office/drawing/2014/main" id="{9005217B-E2EE-F73D-012E-DD6C367696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1" name="Picture 20" descr="Blue text on a black background&#10;&#10;Description automatically generated">
            <a:extLst>
              <a:ext uri="{FF2B5EF4-FFF2-40B4-BE49-F238E27FC236}">
                <a16:creationId xmlns:a16="http://schemas.microsoft.com/office/drawing/2014/main" id="{44057A10-DB7B-BC9B-2940-0FADCE5B179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63" y="6124736"/>
            <a:ext cx="1636820" cy="36519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4F05613-13E3-7E82-43B7-23E7B59180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3984" y="365125"/>
            <a:ext cx="9476207" cy="1325563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 dirty="0"/>
              <a:t>Click to edit data chart title style</a:t>
            </a:r>
            <a:endParaRPr lang="en-IE" dirty="0"/>
          </a:p>
        </p:txBody>
      </p:sp>
      <p:sp>
        <p:nvSpPr>
          <p:cNvPr id="7" name="Chart Placeholder 6">
            <a:extLst>
              <a:ext uri="{FF2B5EF4-FFF2-40B4-BE49-F238E27FC236}">
                <a16:creationId xmlns:a16="http://schemas.microsoft.com/office/drawing/2014/main" id="{9AA90BF6-E5CE-91C9-6168-F19255D7C271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334963" y="2192852"/>
            <a:ext cx="2468563" cy="2244066"/>
          </a:xfrm>
        </p:spPr>
        <p:txBody>
          <a:bodyPr anchor="ctr" anchorCtr="0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GB"/>
              <a:t>Click icon to add chart</a:t>
            </a:r>
            <a:endParaRPr lang="en-IE" dirty="0"/>
          </a:p>
        </p:txBody>
      </p:sp>
      <p:sp>
        <p:nvSpPr>
          <p:cNvPr id="11" name="Chart Placeholder 6">
            <a:extLst>
              <a:ext uri="{FF2B5EF4-FFF2-40B4-BE49-F238E27FC236}">
                <a16:creationId xmlns:a16="http://schemas.microsoft.com/office/drawing/2014/main" id="{9417D645-894F-D0CC-2D07-7F0AA6A22912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3350388" y="2192852"/>
            <a:ext cx="2468563" cy="2244066"/>
          </a:xfrm>
        </p:spPr>
        <p:txBody>
          <a:bodyPr anchor="ctr" anchorCtr="0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GB"/>
              <a:t>Click icon to add chart</a:t>
            </a:r>
            <a:endParaRPr lang="en-IE" dirty="0"/>
          </a:p>
        </p:txBody>
      </p:sp>
      <p:sp>
        <p:nvSpPr>
          <p:cNvPr id="12" name="Chart Placeholder 6">
            <a:extLst>
              <a:ext uri="{FF2B5EF4-FFF2-40B4-BE49-F238E27FC236}">
                <a16:creationId xmlns:a16="http://schemas.microsoft.com/office/drawing/2014/main" id="{1467EC53-8F53-F5A2-4675-015594CA7D38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6365813" y="2192852"/>
            <a:ext cx="2468563" cy="2244066"/>
          </a:xfrm>
        </p:spPr>
        <p:txBody>
          <a:bodyPr anchor="ctr" anchorCtr="0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GB"/>
              <a:t>Click icon to add chart</a:t>
            </a:r>
            <a:endParaRPr lang="en-IE" dirty="0"/>
          </a:p>
        </p:txBody>
      </p:sp>
      <p:sp>
        <p:nvSpPr>
          <p:cNvPr id="14" name="Chart Placeholder 6">
            <a:extLst>
              <a:ext uri="{FF2B5EF4-FFF2-40B4-BE49-F238E27FC236}">
                <a16:creationId xmlns:a16="http://schemas.microsoft.com/office/drawing/2014/main" id="{0778DA3C-D384-2C37-3795-1A988174A15F}"/>
              </a:ext>
            </a:extLst>
          </p:cNvPr>
          <p:cNvSpPr>
            <a:spLocks noGrp="1"/>
          </p:cNvSpPr>
          <p:nvPr>
            <p:ph type="chart" sz="quarter" idx="16"/>
          </p:nvPr>
        </p:nvSpPr>
        <p:spPr>
          <a:xfrm>
            <a:off x="9381237" y="2192852"/>
            <a:ext cx="2468563" cy="2244066"/>
          </a:xfrm>
        </p:spPr>
        <p:txBody>
          <a:bodyPr anchor="ctr" anchorCtr="0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GB"/>
              <a:t>Click icon to add chart</a:t>
            </a:r>
            <a:endParaRPr lang="en-IE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D5D262B0-FFCA-15C1-AF7A-2DAD0E14F57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34963" y="4686300"/>
            <a:ext cx="2428875" cy="1111827"/>
          </a:xfrm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>
              <a:defRPr sz="11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A1C35E82-7043-4DFC-9FF7-2D836B3966E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359696" y="4686300"/>
            <a:ext cx="2428875" cy="1111827"/>
          </a:xfrm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>
              <a:defRPr sz="11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AB92D624-C3B3-BB82-D374-290AEE1B912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84032" y="4686300"/>
            <a:ext cx="2428875" cy="1111827"/>
          </a:xfrm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>
              <a:defRPr sz="11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E3B3C918-5FA0-A13B-324B-5CE69C5C5FD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408765" y="4686300"/>
            <a:ext cx="2428875" cy="1111827"/>
          </a:xfrm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>
              <a:defRPr sz="11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6DDCE466-445A-11BE-11B4-8B53215170FA}"/>
              </a:ext>
            </a:extLst>
          </p:cNvPr>
          <p:cNvSpPr txBox="1">
            <a:spLocks/>
          </p:cNvSpPr>
          <p:nvPr/>
        </p:nvSpPr>
        <p:spPr>
          <a:xfrm>
            <a:off x="11315870" y="6129254"/>
            <a:ext cx="5411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 baseline="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32FFA9C-ACEC-4B87-9D33-03CFB048E816}" type="slidenum">
              <a:rPr lang="en-IE" smtClean="0"/>
              <a:pPr/>
              <a:t>‹#›</a:t>
            </a:fld>
            <a:endParaRPr lang="en-IE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D6563B1E-DC17-6B22-867A-EB0290B1288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11692" y="333375"/>
            <a:ext cx="1345346" cy="820189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66A202C9-2829-CE36-5498-B727CA17403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530121" y="6624838"/>
            <a:ext cx="661879" cy="233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290583"/>
      </p:ext>
    </p:extLst>
  </p:cSld>
  <p:clrMapOvr>
    <a:masterClrMapping/>
  </p:clrMapOvr>
  <p:transition spd="slow">
    <p:push dir="u"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white surface with a blue background&#10;&#10;Description automatically generated with medium confidence">
            <a:extLst>
              <a:ext uri="{FF2B5EF4-FFF2-40B4-BE49-F238E27FC236}">
                <a16:creationId xmlns:a16="http://schemas.microsoft.com/office/drawing/2014/main" id="{491F1435-8C07-7CF8-4696-284F5555AB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1" name="Picture 20" descr="Blue text on a black background&#10;&#10;Description automatically generated">
            <a:extLst>
              <a:ext uri="{FF2B5EF4-FFF2-40B4-BE49-F238E27FC236}">
                <a16:creationId xmlns:a16="http://schemas.microsoft.com/office/drawing/2014/main" id="{44057A10-DB7B-BC9B-2940-0FADCE5B179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63" y="6124736"/>
            <a:ext cx="1636820" cy="36519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4F05613-13E3-7E82-43B7-23E7B59180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4964" y="333375"/>
            <a:ext cx="9557182" cy="1038225"/>
          </a:xfrm>
        </p:spPr>
        <p:txBody>
          <a:bodyPr anchor="b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 dirty="0"/>
              <a:t>Click to edit data chart title style</a:t>
            </a:r>
            <a:endParaRPr lang="en-IE" dirty="0"/>
          </a:p>
        </p:txBody>
      </p:sp>
      <p:sp>
        <p:nvSpPr>
          <p:cNvPr id="7" name="Chart Placeholder 6">
            <a:extLst>
              <a:ext uri="{FF2B5EF4-FFF2-40B4-BE49-F238E27FC236}">
                <a16:creationId xmlns:a16="http://schemas.microsoft.com/office/drawing/2014/main" id="{9AA90BF6-E5CE-91C9-6168-F19255D7C271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334963" y="2192852"/>
            <a:ext cx="11522075" cy="3636448"/>
          </a:xfrm>
        </p:spPr>
        <p:txBody>
          <a:bodyPr anchor="ctr" anchorCtr="0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GB"/>
              <a:t>Click icon to add chart</a:t>
            </a:r>
            <a:endParaRPr lang="en-IE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D5D262B0-FFCA-15C1-AF7A-2DAD0E14F57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34963" y="1381991"/>
            <a:ext cx="9546792" cy="675409"/>
          </a:xfrm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>
              <a:defRPr sz="11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6DDCE466-445A-11BE-11B4-8B53215170FA}"/>
              </a:ext>
            </a:extLst>
          </p:cNvPr>
          <p:cNvSpPr txBox="1">
            <a:spLocks/>
          </p:cNvSpPr>
          <p:nvPr/>
        </p:nvSpPr>
        <p:spPr>
          <a:xfrm>
            <a:off x="11315870" y="6129254"/>
            <a:ext cx="5411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 baseline="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32FFA9C-ACEC-4B87-9D33-03CFB048E816}" type="slidenum">
              <a:rPr lang="en-IE" smtClean="0"/>
              <a:pPr/>
              <a:t>‹#›</a:t>
            </a:fld>
            <a:endParaRPr lang="en-IE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91649D29-51D7-6588-1F37-27A6B490A7F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11692" y="333375"/>
            <a:ext cx="1345346" cy="820189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949F3094-C4DC-3E24-55CD-CE31FBEADDA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530121" y="6624838"/>
            <a:ext cx="661879" cy="233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705893"/>
      </p:ext>
    </p:extLst>
  </p:cSld>
  <p:clrMapOvr>
    <a:masterClrMapping/>
  </p:clrMapOvr>
  <p:transition spd="slow">
    <p:push dir="u"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white surface with a blue background&#10;&#10;Description automatically generated with medium confidence">
            <a:extLst>
              <a:ext uri="{FF2B5EF4-FFF2-40B4-BE49-F238E27FC236}">
                <a16:creationId xmlns:a16="http://schemas.microsoft.com/office/drawing/2014/main" id="{D0B9D9F7-094F-FC71-C35B-42604FEBBB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1" name="Picture 20" descr="Blue text on a black background&#10;&#10;Description automatically generated">
            <a:extLst>
              <a:ext uri="{FF2B5EF4-FFF2-40B4-BE49-F238E27FC236}">
                <a16:creationId xmlns:a16="http://schemas.microsoft.com/office/drawing/2014/main" id="{44057A10-DB7B-BC9B-2940-0FADCE5B179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63" y="6124736"/>
            <a:ext cx="1636820" cy="36519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4F05613-13E3-7E82-43B7-23E7B59180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4964" y="333375"/>
            <a:ext cx="9557182" cy="1038225"/>
          </a:xfrm>
        </p:spPr>
        <p:txBody>
          <a:bodyPr anchor="b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 dirty="0"/>
              <a:t>Click to edit data chart title style</a:t>
            </a:r>
            <a:endParaRPr lang="en-IE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D5D262B0-FFCA-15C1-AF7A-2DAD0E14F57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34963" y="1381991"/>
            <a:ext cx="9546792" cy="675409"/>
          </a:xfrm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>
              <a:defRPr sz="11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6DDCE466-445A-11BE-11B4-8B53215170FA}"/>
              </a:ext>
            </a:extLst>
          </p:cNvPr>
          <p:cNvSpPr txBox="1">
            <a:spLocks/>
          </p:cNvSpPr>
          <p:nvPr/>
        </p:nvSpPr>
        <p:spPr>
          <a:xfrm>
            <a:off x="11315870" y="6129254"/>
            <a:ext cx="5411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 baseline="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32FFA9C-ACEC-4B87-9D33-03CFB048E816}" type="slidenum">
              <a:rPr lang="en-IE" smtClean="0"/>
              <a:pPr/>
              <a:t>‹#›</a:t>
            </a:fld>
            <a:endParaRPr lang="en-IE" dirty="0"/>
          </a:p>
        </p:txBody>
      </p:sp>
      <p:sp>
        <p:nvSpPr>
          <p:cNvPr id="4" name="Table Placeholder 3">
            <a:extLst>
              <a:ext uri="{FF2B5EF4-FFF2-40B4-BE49-F238E27FC236}">
                <a16:creationId xmlns:a16="http://schemas.microsoft.com/office/drawing/2014/main" id="{7176B724-EEE3-76A0-35A2-13111038DC0D}"/>
              </a:ext>
            </a:extLst>
          </p:cNvPr>
          <p:cNvSpPr>
            <a:spLocks noGrp="1"/>
          </p:cNvSpPr>
          <p:nvPr>
            <p:ph type="tbl" sz="quarter" idx="18"/>
          </p:nvPr>
        </p:nvSpPr>
        <p:spPr>
          <a:xfrm>
            <a:off x="334963" y="2203599"/>
            <a:ext cx="11522075" cy="3678237"/>
          </a:xfrm>
        </p:spPr>
        <p:txBody>
          <a:bodyPr anchor="ctr"/>
          <a:lstStyle>
            <a:lvl1pPr algn="ctr">
              <a:defRPr>
                <a:solidFill>
                  <a:schemeClr val="bg2"/>
                </a:solidFill>
              </a:defRPr>
            </a:lvl1pPr>
          </a:lstStyle>
          <a:p>
            <a:r>
              <a:rPr lang="en-GB"/>
              <a:t>Click icon to add table</a:t>
            </a:r>
            <a:endParaRPr lang="en-IE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8B3A835-88CA-5696-A25A-0001749D3A6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11692" y="333375"/>
            <a:ext cx="1345346" cy="820189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BE92FE5E-B263-B7CE-4244-3B8E64BCCF9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530121" y="6624838"/>
            <a:ext cx="661879" cy="233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746304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P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erson with her fingers on her chin&#10;&#10;Description automatically generated">
            <a:extLst>
              <a:ext uri="{FF2B5EF4-FFF2-40B4-BE49-F238E27FC236}">
                <a16:creationId xmlns:a16="http://schemas.microsoft.com/office/drawing/2014/main" id="{C3E2B1BB-BF10-3613-43F6-9BDBFB0A23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132482C-CE81-CE90-E63D-FFC01FE569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96349" y="3179562"/>
            <a:ext cx="5695345" cy="1125749"/>
          </a:xfrm>
        </p:spPr>
        <p:txBody>
          <a:bodyPr anchor="t">
            <a:normAutofit/>
          </a:bodyPr>
          <a:lstStyle>
            <a:lvl1pPr algn="l">
              <a:defRPr sz="3600">
                <a:solidFill>
                  <a:schemeClr val="bg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I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5291256-A199-5127-D994-C5FC00CFBBB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596351" y="2495735"/>
            <a:ext cx="2340286" cy="564253"/>
          </a:xfrm>
          <a:prstGeom prst="roundRect">
            <a:avLst>
              <a:gd name="adj" fmla="val 50000"/>
            </a:avLst>
          </a:prstGeom>
          <a:solidFill>
            <a:schemeClr val="tx2"/>
          </a:solidFill>
          <a:ln>
            <a:noFill/>
          </a:ln>
        </p:spPr>
        <p:txBody>
          <a:bodyPr wrap="square" anchor="ctr">
            <a:spAutoFit/>
          </a:bodyPr>
          <a:lstStyle>
            <a:lvl1pPr marL="0" indent="0" algn="ctr">
              <a:buNone/>
              <a:defRPr sz="170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Work Package 2</a:t>
            </a:r>
            <a:endParaRPr lang="en-IE" dirty="0"/>
          </a:p>
        </p:txBody>
      </p:sp>
      <p:pic>
        <p:nvPicPr>
          <p:cNvPr id="4" name="Graphic 7">
            <a:extLst>
              <a:ext uri="{FF2B5EF4-FFF2-40B4-BE49-F238E27FC236}">
                <a16:creationId xmlns:a16="http://schemas.microsoft.com/office/drawing/2014/main" id="{D33EA5D9-1098-42A8-20D1-D51F51A5977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63303" y="6124575"/>
            <a:ext cx="1639743" cy="365125"/>
          </a:xfrm>
          <a:prstGeom prst="rect">
            <a:avLst/>
          </a:prstGeom>
        </p:spPr>
      </p:pic>
      <p:sp>
        <p:nvSpPr>
          <p:cNvPr id="5" name="Picture Placeholder 5">
            <a:extLst>
              <a:ext uri="{FF2B5EF4-FFF2-40B4-BE49-F238E27FC236}">
                <a16:creationId xmlns:a16="http://schemas.microsoft.com/office/drawing/2014/main" id="{D1DEFDB7-7C4F-3564-D39C-E08C30E908A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551488" y="4572000"/>
            <a:ext cx="1147762" cy="1147763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it-IT" dirty="0" err="1"/>
              <a:t>Insert</a:t>
            </a:r>
            <a:r>
              <a:rPr lang="it-IT" dirty="0"/>
              <a:t> logo</a:t>
            </a:r>
            <a:endParaRPr lang="en-IE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0C43BDE9-9817-B15A-120B-2315C17FE91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090627" y="4572000"/>
            <a:ext cx="1147762" cy="1147763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it-IT" dirty="0" err="1"/>
              <a:t>Insert</a:t>
            </a:r>
            <a:r>
              <a:rPr lang="it-IT" dirty="0"/>
              <a:t> logo</a:t>
            </a:r>
            <a:endParaRPr lang="en-IE" dirty="0"/>
          </a:p>
        </p:txBody>
      </p:sp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5BA431E4-671C-4BDF-8B6D-57AD1430EF90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629766" y="4572000"/>
            <a:ext cx="1147762" cy="1147763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it-IT" dirty="0" err="1"/>
              <a:t>Insert</a:t>
            </a:r>
            <a:r>
              <a:rPr lang="it-IT" dirty="0"/>
              <a:t> logo</a:t>
            </a:r>
            <a:endParaRPr lang="en-IE" dirty="0"/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B88F100E-A1A9-59E1-A0F8-2F2F68B8115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0168904" y="4572000"/>
            <a:ext cx="1147762" cy="1147763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it-IT" dirty="0" err="1"/>
              <a:t>Insert</a:t>
            </a:r>
            <a:r>
              <a:rPr lang="it-IT" dirty="0"/>
              <a:t> logo</a:t>
            </a:r>
            <a:endParaRPr lang="en-IE" dirty="0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53F79C8E-0FFE-3FED-29DC-8D200B22BE3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16695" y="333375"/>
            <a:ext cx="1340343" cy="817139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C55C36A0-51DE-3009-141F-7F9A75F5B74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530121" y="6624838"/>
            <a:ext cx="661879" cy="233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701152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Smar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white surface with a blue background&#10;&#10;Description automatically generated with medium confidence">
            <a:extLst>
              <a:ext uri="{FF2B5EF4-FFF2-40B4-BE49-F238E27FC236}">
                <a16:creationId xmlns:a16="http://schemas.microsoft.com/office/drawing/2014/main" id="{12FE32F1-E86A-41F8-3571-153A8FC81C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Blue text on a black background&#10;&#10;Description automatically generated">
            <a:extLst>
              <a:ext uri="{FF2B5EF4-FFF2-40B4-BE49-F238E27FC236}">
                <a16:creationId xmlns:a16="http://schemas.microsoft.com/office/drawing/2014/main" id="{6BAC2314-CA0D-0A0E-230F-64FF9ED6AFE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63" y="6124736"/>
            <a:ext cx="1636820" cy="365195"/>
          </a:xfrm>
          <a:prstGeom prst="rect">
            <a:avLst/>
          </a:prstGeom>
        </p:spPr>
      </p:pic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7B24499C-47AB-17E7-8586-8E5010AD65B1}"/>
              </a:ext>
            </a:extLst>
          </p:cNvPr>
          <p:cNvSpPr txBox="1">
            <a:spLocks/>
          </p:cNvSpPr>
          <p:nvPr/>
        </p:nvSpPr>
        <p:spPr>
          <a:xfrm>
            <a:off x="11315870" y="6129254"/>
            <a:ext cx="5411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 baseline="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32FFA9C-ACEC-4B87-9D33-03CFB048E816}" type="slidenum">
              <a:rPr lang="en-IE" smtClean="0"/>
              <a:pPr/>
              <a:t>‹#›</a:t>
            </a:fld>
            <a:endParaRPr lang="en-IE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F05613-13E3-7E82-43B7-23E7B59180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3984" y="365125"/>
            <a:ext cx="9445034" cy="1325563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 dirty="0"/>
              <a:t>Click to edit data chart title style</a:t>
            </a:r>
            <a:endParaRPr lang="en-IE" dirty="0"/>
          </a:p>
        </p:txBody>
      </p:sp>
      <p:sp>
        <p:nvSpPr>
          <p:cNvPr id="9" name="SmartArt Placeholder 8">
            <a:extLst>
              <a:ext uri="{FF2B5EF4-FFF2-40B4-BE49-F238E27FC236}">
                <a16:creationId xmlns:a16="http://schemas.microsoft.com/office/drawing/2014/main" id="{5E8937F7-AF0A-7B02-8BBF-6DF3137296E2}"/>
              </a:ext>
            </a:extLst>
          </p:cNvPr>
          <p:cNvSpPr>
            <a:spLocks noGrp="1"/>
          </p:cNvSpPr>
          <p:nvPr>
            <p:ph type="dgm" sz="quarter" idx="14"/>
          </p:nvPr>
        </p:nvSpPr>
        <p:spPr>
          <a:xfrm>
            <a:off x="334963" y="2211531"/>
            <a:ext cx="4184832" cy="3636053"/>
          </a:xfrm>
        </p:spPr>
        <p:txBody>
          <a:bodyPr anchor="ctr" anchorCtr="0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GB"/>
              <a:t>Click icon to add SmartArt graphic</a:t>
            </a:r>
            <a:endParaRPr lang="en-IE" dirty="0"/>
          </a:p>
        </p:txBody>
      </p:sp>
      <p:sp>
        <p:nvSpPr>
          <p:cNvPr id="3" name="SmartArt Placeholder 8">
            <a:extLst>
              <a:ext uri="{FF2B5EF4-FFF2-40B4-BE49-F238E27FC236}">
                <a16:creationId xmlns:a16="http://schemas.microsoft.com/office/drawing/2014/main" id="{0F8967A0-6216-EB11-6F28-AFC5B34EF357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>
          <a:xfrm>
            <a:off x="5624186" y="2211531"/>
            <a:ext cx="4184832" cy="3636053"/>
          </a:xfrm>
        </p:spPr>
        <p:txBody>
          <a:bodyPr anchor="ctr" anchorCtr="0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GB"/>
              <a:t>Click icon to add SmartArt graphic</a:t>
            </a:r>
            <a:endParaRPr lang="en-IE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4AD2F474-B19B-E878-6BBF-B0535A2CBC6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11692" y="333375"/>
            <a:ext cx="1345346" cy="820189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4F89634D-9E8B-007F-BDD0-0C9C7000BDD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530121" y="6624838"/>
            <a:ext cx="661879" cy="233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987677"/>
      </p:ext>
    </p:extLst>
  </p:cSld>
  <p:clrMapOvr>
    <a:masterClrMapping/>
  </p:clrMapOvr>
  <p:transition spd="slow">
    <p:push dir="u"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white surface with a blue background&#10;&#10;Description automatically generated with medium confidence">
            <a:extLst>
              <a:ext uri="{FF2B5EF4-FFF2-40B4-BE49-F238E27FC236}">
                <a16:creationId xmlns:a16="http://schemas.microsoft.com/office/drawing/2014/main" id="{3C6DC200-4372-7715-6F66-7FEAA8E844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Blue text on a black background&#10;&#10;Description automatically generated">
            <a:extLst>
              <a:ext uri="{FF2B5EF4-FFF2-40B4-BE49-F238E27FC236}">
                <a16:creationId xmlns:a16="http://schemas.microsoft.com/office/drawing/2014/main" id="{F458318B-256B-18F4-6DD4-CE9D4A568A9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63" y="6124736"/>
            <a:ext cx="1636820" cy="365195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C03AD3-F627-0B15-9F65-486EEC459741}"/>
              </a:ext>
            </a:extLst>
          </p:cNvPr>
          <p:cNvSpPr txBox="1">
            <a:spLocks/>
          </p:cNvSpPr>
          <p:nvPr/>
        </p:nvSpPr>
        <p:spPr>
          <a:xfrm>
            <a:off x="11315870" y="6129254"/>
            <a:ext cx="5411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 baseline="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32FFA9C-ACEC-4B87-9D33-03CFB048E816}" type="slidenum">
              <a:rPr lang="en-IE" smtClean="0"/>
              <a:pPr/>
              <a:t>‹#›</a:t>
            </a:fld>
            <a:endParaRPr lang="en-IE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2DA441-54AD-8C9B-15CB-65E453987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IE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4426A39-20D5-79F5-309C-519C590318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3984" y="1825625"/>
            <a:ext cx="10989816" cy="421422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E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2F8822B9-34EE-22FD-BEB2-ABE2A841929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11692" y="333375"/>
            <a:ext cx="1345346" cy="820189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70E01E1C-E4F3-2661-777F-86C79E1CBD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530121" y="6624838"/>
            <a:ext cx="661879" cy="233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297793"/>
      </p:ext>
    </p:extLst>
  </p:cSld>
  <p:clrMapOvr>
    <a:masterClrMapping/>
  </p:clrMapOvr>
  <p:transition spd="slow">
    <p:push dir="u"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white surface with a blue background&#10;&#10;Description automatically generated with medium confidence">
            <a:extLst>
              <a:ext uri="{FF2B5EF4-FFF2-40B4-BE49-F238E27FC236}">
                <a16:creationId xmlns:a16="http://schemas.microsoft.com/office/drawing/2014/main" id="{35FDFAF2-506E-8C89-CA6D-D567BDF91D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336B5A8-A52F-60F4-8701-0501DEF594B9}"/>
              </a:ext>
            </a:extLst>
          </p:cNvPr>
          <p:cNvSpPr/>
          <p:nvPr/>
        </p:nvSpPr>
        <p:spPr>
          <a:xfrm>
            <a:off x="8716708" y="2717560"/>
            <a:ext cx="2606467" cy="260646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pic>
        <p:nvPicPr>
          <p:cNvPr id="6" name="Picture 5" descr="Blue text on a black background&#10;&#10;Description automatically generated">
            <a:extLst>
              <a:ext uri="{FF2B5EF4-FFF2-40B4-BE49-F238E27FC236}">
                <a16:creationId xmlns:a16="http://schemas.microsoft.com/office/drawing/2014/main" id="{C5523214-F44E-D7C3-BB48-BB9258F928B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63" y="6124736"/>
            <a:ext cx="1636820" cy="365195"/>
          </a:xfrm>
          <a:prstGeom prst="rect">
            <a:avLst/>
          </a:prstGeom>
        </p:spPr>
      </p:pic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49B4175-9A3B-3092-8121-8388C4E63D06}"/>
              </a:ext>
            </a:extLst>
          </p:cNvPr>
          <p:cNvSpPr txBox="1">
            <a:spLocks/>
          </p:cNvSpPr>
          <p:nvPr/>
        </p:nvSpPr>
        <p:spPr>
          <a:xfrm>
            <a:off x="11315870" y="6129254"/>
            <a:ext cx="5411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 baseline="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32FFA9C-ACEC-4B87-9D33-03CFB048E816}" type="slidenum">
              <a:rPr lang="en-IE" smtClean="0"/>
              <a:pPr/>
              <a:t>‹#›</a:t>
            </a:fld>
            <a:endParaRPr lang="en-IE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6E71FF47-061E-5BE8-2C7A-6096557C1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984" y="365125"/>
            <a:ext cx="10989816" cy="1325563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IE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ECF8FEAF-2B00-977E-7797-4FDEDC77D1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3984" y="1825625"/>
            <a:ext cx="7397266" cy="421422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E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96AB8FD-35BB-8325-6FEA-98618624365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620125" y="2636514"/>
            <a:ext cx="2530475" cy="25304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anchor="ctr"/>
          <a:lstStyle>
            <a:lvl1pPr algn="ctr">
              <a:defRPr/>
            </a:lvl1pPr>
          </a:lstStyle>
          <a:p>
            <a:r>
              <a:rPr lang="en-GB"/>
              <a:t>Click icon to add picture</a:t>
            </a:r>
            <a:endParaRPr lang="en-IE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9BD4B010-5631-17FA-F80D-240138C2DCC1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11692" y="333375"/>
            <a:ext cx="1345346" cy="820189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DC6CDDE9-BA30-9BD7-D10B-3A45DAC39B4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530121" y="6624838"/>
            <a:ext cx="661879" cy="233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236794"/>
      </p:ext>
    </p:extLst>
  </p:cSld>
  <p:clrMapOvr>
    <a:masterClrMapping/>
  </p:clrMapOvr>
  <p:transition spd="slow">
    <p:push dir="u"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lue text on a black background&#10;&#10;Description automatically generated">
            <a:extLst>
              <a:ext uri="{FF2B5EF4-FFF2-40B4-BE49-F238E27FC236}">
                <a16:creationId xmlns:a16="http://schemas.microsoft.com/office/drawing/2014/main" id="{2F8C950A-77AD-B33F-3987-E7FE484F548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63" y="6124736"/>
            <a:ext cx="1636820" cy="365195"/>
          </a:xfrm>
          <a:prstGeom prst="rect">
            <a:avLst/>
          </a:prstGeom>
        </p:spPr>
      </p:pic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0B896DD1-9AB6-18FE-240F-839114921BFC}"/>
              </a:ext>
            </a:extLst>
          </p:cNvPr>
          <p:cNvSpPr txBox="1">
            <a:spLocks/>
          </p:cNvSpPr>
          <p:nvPr/>
        </p:nvSpPr>
        <p:spPr>
          <a:xfrm>
            <a:off x="11315870" y="6129254"/>
            <a:ext cx="5411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 baseline="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32FFA9C-ACEC-4B87-9D33-03CFB048E816}" type="slidenum">
              <a:rPr lang="en-IE" smtClean="0"/>
              <a:pPr/>
              <a:t>‹#›</a:t>
            </a:fld>
            <a:endParaRPr lang="en-IE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1D11FF5-FDA4-9065-26D2-1BAEEF3D58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984" y="365125"/>
            <a:ext cx="10989816" cy="1325563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IE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4E5D4C27-A451-AE40-65A7-621573AB1C8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11692" y="333375"/>
            <a:ext cx="1345346" cy="820189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D73E1037-D44B-2E3C-CC38-42349AA926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530121" y="6624838"/>
            <a:ext cx="661879" cy="233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962360"/>
      </p:ext>
    </p:extLst>
  </p:cSld>
  <p:clrMapOvr>
    <a:masterClrMapping/>
  </p:clrMapOvr>
  <p:transition spd="slow">
    <p:push dir="u"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subhead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lue text on a black background&#10;&#10;Description automatically generated">
            <a:extLst>
              <a:ext uri="{FF2B5EF4-FFF2-40B4-BE49-F238E27FC236}">
                <a16:creationId xmlns:a16="http://schemas.microsoft.com/office/drawing/2014/main" id="{C05905B6-7575-7175-BBD2-6B0832B0E7C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63" y="6124736"/>
            <a:ext cx="1636820" cy="365195"/>
          </a:xfrm>
          <a:prstGeom prst="rect">
            <a:avLst/>
          </a:prstGeom>
        </p:spPr>
      </p:pic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FFAADC2-E679-F8EC-B76D-3003C55A8DBE}"/>
              </a:ext>
            </a:extLst>
          </p:cNvPr>
          <p:cNvSpPr txBox="1">
            <a:spLocks/>
          </p:cNvSpPr>
          <p:nvPr/>
        </p:nvSpPr>
        <p:spPr>
          <a:xfrm>
            <a:off x="11315870" y="6129254"/>
            <a:ext cx="5411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 baseline="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32FFA9C-ACEC-4B87-9D33-03CFB048E816}" type="slidenum">
              <a:rPr lang="en-IE" smtClean="0"/>
              <a:pPr/>
              <a:t>‹#›</a:t>
            </a:fld>
            <a:endParaRPr lang="en-IE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0D67F1B-A4EF-975C-FE97-1C69C6EAE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984" y="365125"/>
            <a:ext cx="10989816" cy="1325563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IE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1252DF0D-D103-2615-2802-06B6A84825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5236" y="1188794"/>
            <a:ext cx="9144000" cy="436562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MY" dirty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2CD44791-6A5D-4E11-FD8B-7965555305B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11692" y="333375"/>
            <a:ext cx="1345346" cy="820189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2D128E69-8581-86D9-D82B-D784A53330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530121" y="6624838"/>
            <a:ext cx="661879" cy="233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204212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-8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lue text on a black background&#10;&#10;Description automatically generated">
            <a:extLst>
              <a:ext uri="{FF2B5EF4-FFF2-40B4-BE49-F238E27FC236}">
                <a16:creationId xmlns:a16="http://schemas.microsoft.com/office/drawing/2014/main" id="{D7971D20-C86A-7803-2AE7-2F94A9CF93D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63" y="6124736"/>
            <a:ext cx="1636820" cy="365195"/>
          </a:xfrm>
          <a:prstGeom prst="rect">
            <a:avLst/>
          </a:prstGeom>
        </p:spPr>
      </p:pic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8E5166F3-C102-1213-B421-CDE0F1438503}"/>
              </a:ext>
            </a:extLst>
          </p:cNvPr>
          <p:cNvSpPr txBox="1">
            <a:spLocks/>
          </p:cNvSpPr>
          <p:nvPr/>
        </p:nvSpPr>
        <p:spPr>
          <a:xfrm>
            <a:off x="11315870" y="6129254"/>
            <a:ext cx="5411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 baseline="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32FFA9C-ACEC-4B87-9D33-03CFB048E816}" type="slidenum">
              <a:rPr lang="en-IE" smtClean="0"/>
              <a:pPr/>
              <a:t>‹#›</a:t>
            </a:fld>
            <a:endParaRPr lang="en-IE" dirty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7D739311-B514-90C5-10D3-FBE40960661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11692" y="333375"/>
            <a:ext cx="1345346" cy="820189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5EE54427-BD21-FFCB-B219-850C35CC58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530121" y="6624838"/>
            <a:ext cx="661879" cy="233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9362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-1_Title and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D253523F-4C75-923A-9CD3-85B73EDB85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984" y="365125"/>
            <a:ext cx="10989816" cy="1325563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IE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7784476-1886-F6FF-03A3-C5EB84A13B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3984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E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3A0B5E15-BCA1-5E34-CF22-8550F388D8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E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FE3DD2FF-85E4-7A43-9095-4BACF4054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5870" y="6129254"/>
            <a:ext cx="541168" cy="365125"/>
          </a:xfrm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fld id="{76FE2423-FC4A-464D-8BDB-8B578F41BC99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Graphic 7">
            <a:extLst>
              <a:ext uri="{FF2B5EF4-FFF2-40B4-BE49-F238E27FC236}">
                <a16:creationId xmlns:a16="http://schemas.microsoft.com/office/drawing/2014/main" id="{73746B43-9BD3-E01A-8DD1-8DA8C0A2B57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4963" y="6124575"/>
            <a:ext cx="1639743" cy="365125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78279DBB-8242-EF22-5073-87905E9D14F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19872" y="333375"/>
            <a:ext cx="1337165" cy="815201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CF1DF528-EF44-1F44-038A-671340A40E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530121" y="6624838"/>
            <a:ext cx="661879" cy="233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0333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-2_Title and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A151A5C1-C445-7CC0-A761-B437B5814D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984" y="365125"/>
            <a:ext cx="10989816" cy="1325563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IE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02E67EF2-D871-3F46-99F7-DD48CC631E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3984" y="1825625"/>
            <a:ext cx="10989816" cy="423829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E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733706F-FF5B-5551-3869-9DCA127A2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5870" y="6129254"/>
            <a:ext cx="541168" cy="365125"/>
          </a:xfrm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fld id="{76FE2423-FC4A-464D-8BDB-8B578F41BC99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Graphic 7">
            <a:extLst>
              <a:ext uri="{FF2B5EF4-FFF2-40B4-BE49-F238E27FC236}">
                <a16:creationId xmlns:a16="http://schemas.microsoft.com/office/drawing/2014/main" id="{2CFD05D0-126E-1256-0D30-374D0BF9BF2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4963" y="6124575"/>
            <a:ext cx="1639743" cy="365125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C41055B6-4AD1-26C1-C4F7-CF1328D9556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19872" y="333375"/>
            <a:ext cx="1337165" cy="815201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818575FA-D7CA-7679-628D-1553390745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530121" y="6624838"/>
            <a:ext cx="661879" cy="233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0110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-3_Title and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A151A5C1-C445-7CC0-A761-B437B5814D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984" y="365125"/>
            <a:ext cx="10989816" cy="1325563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IE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F274AB5D-7FFD-736C-1623-EA6AA917D43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3984" y="1825625"/>
            <a:ext cx="7397266" cy="420219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4CFA63-C463-E641-07AF-7DD8970F53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5870" y="6129254"/>
            <a:ext cx="541168" cy="365125"/>
          </a:xfrm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fld id="{76FE2423-FC4A-464D-8BDB-8B578F41BC99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Graphic 7">
            <a:extLst>
              <a:ext uri="{FF2B5EF4-FFF2-40B4-BE49-F238E27FC236}">
                <a16:creationId xmlns:a16="http://schemas.microsoft.com/office/drawing/2014/main" id="{AE7B4E5C-4B6C-A372-4D7A-60935B229BA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4963" y="6124575"/>
            <a:ext cx="1639743" cy="365125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6310FDE4-5C04-26F8-FAC3-8719DF6C941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19872" y="333375"/>
            <a:ext cx="1337165" cy="815201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DAA240F8-76A0-1997-B9F3-54F5163092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530121" y="6624838"/>
            <a:ext cx="661879" cy="233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0554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-4_Title only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75798138-13C6-07C5-F073-9EDCD2E18A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984" y="365125"/>
            <a:ext cx="10989816" cy="1325563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IE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EF4816DF-A123-97CD-450D-585272E739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5870" y="6129254"/>
            <a:ext cx="541168" cy="365125"/>
          </a:xfrm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fld id="{76FE2423-FC4A-464D-8BDB-8B578F41BC99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Graphic 7">
            <a:extLst>
              <a:ext uri="{FF2B5EF4-FFF2-40B4-BE49-F238E27FC236}">
                <a16:creationId xmlns:a16="http://schemas.microsoft.com/office/drawing/2014/main" id="{5CF20F71-09DA-9F91-ABB1-C56A9EC1C03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4963" y="6124575"/>
            <a:ext cx="1639743" cy="365125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4A9AC594-18B3-6D82-2A11-CF02D408286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19872" y="333375"/>
            <a:ext cx="1337165" cy="815201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04FFE5DB-672A-16E9-5D8B-FBCFAFA52A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530121" y="6624838"/>
            <a:ext cx="661879" cy="233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5355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P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erson with her fingers on her chin&#10;&#10;Description automatically generated">
            <a:extLst>
              <a:ext uri="{FF2B5EF4-FFF2-40B4-BE49-F238E27FC236}">
                <a16:creationId xmlns:a16="http://schemas.microsoft.com/office/drawing/2014/main" id="{1ABC5D01-B57F-C97F-BA95-D087837737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132482C-CE81-CE90-E63D-FFC01FE569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96349" y="3179562"/>
            <a:ext cx="5695345" cy="1125749"/>
          </a:xfrm>
        </p:spPr>
        <p:txBody>
          <a:bodyPr anchor="t">
            <a:normAutofit/>
          </a:bodyPr>
          <a:lstStyle>
            <a:lvl1pPr algn="l">
              <a:defRPr sz="3600">
                <a:solidFill>
                  <a:schemeClr val="bg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I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5291256-A199-5127-D994-C5FC00CFBBB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596351" y="2495735"/>
            <a:ext cx="2340286" cy="564253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wrap="square" anchor="ctr">
            <a:spAutoFit/>
          </a:bodyPr>
          <a:lstStyle>
            <a:lvl1pPr marL="0" indent="0" algn="ctr">
              <a:buNone/>
              <a:defRPr sz="170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Work Package 3</a:t>
            </a:r>
            <a:endParaRPr lang="en-IE" dirty="0"/>
          </a:p>
        </p:txBody>
      </p:sp>
      <p:pic>
        <p:nvPicPr>
          <p:cNvPr id="4" name="Graphic 7">
            <a:extLst>
              <a:ext uri="{FF2B5EF4-FFF2-40B4-BE49-F238E27FC236}">
                <a16:creationId xmlns:a16="http://schemas.microsoft.com/office/drawing/2014/main" id="{D33EA5D9-1098-42A8-20D1-D51F51A5977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63303" y="6124575"/>
            <a:ext cx="1639743" cy="365125"/>
          </a:xfrm>
          <a:prstGeom prst="rect">
            <a:avLst/>
          </a:prstGeom>
        </p:spPr>
      </p:pic>
      <p:sp>
        <p:nvSpPr>
          <p:cNvPr id="5" name="Picture Placeholder 5">
            <a:extLst>
              <a:ext uri="{FF2B5EF4-FFF2-40B4-BE49-F238E27FC236}">
                <a16:creationId xmlns:a16="http://schemas.microsoft.com/office/drawing/2014/main" id="{CB2F9104-F05D-275A-A92B-724DB1DCA64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551488" y="4572000"/>
            <a:ext cx="1147762" cy="1147763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it-IT" dirty="0" err="1"/>
              <a:t>Insert</a:t>
            </a:r>
            <a:r>
              <a:rPr lang="it-IT" dirty="0"/>
              <a:t> logo</a:t>
            </a:r>
            <a:endParaRPr lang="en-IE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5A0D7927-E63F-C024-1212-A9D436462D1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090627" y="4572000"/>
            <a:ext cx="1147762" cy="1147763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it-IT" dirty="0" err="1"/>
              <a:t>Insert</a:t>
            </a:r>
            <a:r>
              <a:rPr lang="it-IT" dirty="0"/>
              <a:t> logo</a:t>
            </a:r>
            <a:endParaRPr lang="en-IE" dirty="0"/>
          </a:p>
        </p:txBody>
      </p:sp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EF5EBB40-5B7F-BE73-695F-DDA910069AB0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629766" y="4572000"/>
            <a:ext cx="1147762" cy="1147763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it-IT" dirty="0" err="1"/>
              <a:t>Insert</a:t>
            </a:r>
            <a:r>
              <a:rPr lang="it-IT" dirty="0"/>
              <a:t> logo</a:t>
            </a:r>
            <a:endParaRPr lang="en-IE" dirty="0"/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0E435BA3-819B-133F-FDA8-C801133ED54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0168904" y="4572000"/>
            <a:ext cx="1147762" cy="1147763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it-IT" dirty="0" err="1"/>
              <a:t>Insert</a:t>
            </a:r>
            <a:r>
              <a:rPr lang="it-IT" dirty="0"/>
              <a:t> logo</a:t>
            </a:r>
            <a:endParaRPr lang="en-IE" dirty="0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1C5233FE-AC5E-EB1E-E3BA-C810E643F68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16695" y="333375"/>
            <a:ext cx="1340343" cy="817139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AC53FE61-4EAA-56B3-9246-61F37D9EEE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530121" y="6624838"/>
            <a:ext cx="661879" cy="233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521847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-5_Title only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75798138-13C6-07C5-F073-9EDCD2E18A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984" y="365125"/>
            <a:ext cx="10989816" cy="1325563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IE" dirty="0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5F99D197-7E89-ED45-E75B-9CB5512753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5236" y="1188794"/>
            <a:ext cx="9144000" cy="436562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MY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629C3-B4F0-6895-7895-5D12747EB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5870" y="6129254"/>
            <a:ext cx="541168" cy="365125"/>
          </a:xfrm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fld id="{76FE2423-FC4A-464D-8BDB-8B578F41BC99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Graphic 7">
            <a:extLst>
              <a:ext uri="{FF2B5EF4-FFF2-40B4-BE49-F238E27FC236}">
                <a16:creationId xmlns:a16="http://schemas.microsoft.com/office/drawing/2014/main" id="{2362B973-30A2-9B07-E51E-40B97A58ACC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4963" y="6124575"/>
            <a:ext cx="1639743" cy="365125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DE424916-59C6-5E8B-8B88-733C7935076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19872" y="333375"/>
            <a:ext cx="1337165" cy="815201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1E0C66E4-D439-C240-B041-095D9B0E3F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530121" y="6624838"/>
            <a:ext cx="661879" cy="233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2404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-6_Blan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6E3786B4-0EE8-C08D-1C89-C78197916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5870" y="6129254"/>
            <a:ext cx="541168" cy="365125"/>
          </a:xfrm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fld id="{76FE2423-FC4A-464D-8BDB-8B578F41BC99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Graphic 7">
            <a:extLst>
              <a:ext uri="{FF2B5EF4-FFF2-40B4-BE49-F238E27FC236}">
                <a16:creationId xmlns:a16="http://schemas.microsoft.com/office/drawing/2014/main" id="{934AC21F-BC6C-DFBF-81A4-ECA0FD2D331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4963" y="6124575"/>
            <a:ext cx="1639743" cy="365125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C7F00248-1262-67A7-0B3B-5485F73BA4F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19872" y="333375"/>
            <a:ext cx="1337165" cy="815201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D39FCFCE-55D4-D8C6-C8AB-476D94FB05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530121" y="6624838"/>
            <a:ext cx="661879" cy="233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385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white surface with a blue background&#10;&#10;Description automatically generated with medium confidence">
            <a:extLst>
              <a:ext uri="{FF2B5EF4-FFF2-40B4-BE49-F238E27FC236}">
                <a16:creationId xmlns:a16="http://schemas.microsoft.com/office/drawing/2014/main" id="{53E43E8A-788D-FCC7-A45B-F9066B2C8D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Blue text on a black background&#10;&#10;Description automatically generated">
            <a:extLst>
              <a:ext uri="{FF2B5EF4-FFF2-40B4-BE49-F238E27FC236}">
                <a16:creationId xmlns:a16="http://schemas.microsoft.com/office/drawing/2014/main" id="{F458318B-256B-18F4-6DD4-CE9D4A568A9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63" y="6124736"/>
            <a:ext cx="1636820" cy="365195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C03AD3-F627-0B15-9F65-486EEC459741}"/>
              </a:ext>
            </a:extLst>
          </p:cNvPr>
          <p:cNvSpPr txBox="1">
            <a:spLocks/>
          </p:cNvSpPr>
          <p:nvPr/>
        </p:nvSpPr>
        <p:spPr>
          <a:xfrm>
            <a:off x="11315870" y="6129254"/>
            <a:ext cx="5411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 baseline="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32FFA9C-ACEC-4B87-9D33-03CFB048E816}" type="slidenum">
              <a:rPr lang="en-IE" smtClean="0"/>
              <a:pPr/>
              <a:t>‹#›</a:t>
            </a:fld>
            <a:endParaRPr lang="en-IE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2DA441-54AD-8C9B-15CB-65E453987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IE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027A41CB-3213-1242-AA55-3CEDD14E71E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11692" y="333375"/>
            <a:ext cx="1345346" cy="820189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DC4A9373-8C5E-1540-3B7E-6B2514E3213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530121" y="6624838"/>
            <a:ext cx="661879" cy="233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21193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-1_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-up of a person's face&#10;&#10;Description automatically generated">
            <a:extLst>
              <a:ext uri="{FF2B5EF4-FFF2-40B4-BE49-F238E27FC236}">
                <a16:creationId xmlns:a16="http://schemas.microsoft.com/office/drawing/2014/main" id="{46DD5403-554C-F753-1D08-51025BC5FA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4D7E74BA-AFD2-048B-EECC-11EB1BB61E3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98952" y="2856179"/>
            <a:ext cx="5177586" cy="1706732"/>
          </a:xfrm>
        </p:spPr>
        <p:txBody>
          <a:bodyPr anchor="b"/>
          <a:lstStyle>
            <a:lvl1pPr algn="l">
              <a:defRPr sz="60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Questions?</a:t>
            </a:r>
            <a:endParaRPr lang="en-IE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A13311DF-0857-DAB1-8E64-74A54FC43CD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98952" y="2410982"/>
            <a:ext cx="5177586" cy="398062"/>
          </a:xfrm>
        </p:spPr>
        <p:txBody>
          <a:bodyPr>
            <a:normAutofit/>
          </a:bodyPr>
          <a:lstStyle>
            <a:lvl1pPr marL="0" indent="0" algn="l">
              <a:buNone/>
              <a:defRPr sz="160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Thank you page subtitle style</a:t>
            </a:r>
            <a:endParaRPr lang="en-IE" dirty="0"/>
          </a:p>
        </p:txBody>
      </p:sp>
      <p:pic>
        <p:nvPicPr>
          <p:cNvPr id="3" name="Graphic 7">
            <a:extLst>
              <a:ext uri="{FF2B5EF4-FFF2-40B4-BE49-F238E27FC236}">
                <a16:creationId xmlns:a16="http://schemas.microsoft.com/office/drawing/2014/main" id="{A2EF07C2-F081-E407-679A-F1F305ABF75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3940" y="6157781"/>
            <a:ext cx="1639743" cy="365125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A4262CE2-8F50-7840-CCC9-53FCCA3962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530121" y="6624838"/>
            <a:ext cx="661879" cy="233162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80FA68CE-9F73-87AB-AFC0-91B119F254F4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516695" y="344008"/>
            <a:ext cx="1340343" cy="817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899743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5-2_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erson looking down with a pink arrow&#10;&#10;Description automatically generated">
            <a:extLst>
              <a:ext uri="{FF2B5EF4-FFF2-40B4-BE49-F238E27FC236}">
                <a16:creationId xmlns:a16="http://schemas.microsoft.com/office/drawing/2014/main" id="{6ED33A12-6EAD-544F-1E99-80D767E5F6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132482C-CE81-CE90-E63D-FFC01FE569E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794691" y="2856179"/>
            <a:ext cx="5177586" cy="1706732"/>
          </a:xfrm>
        </p:spPr>
        <p:txBody>
          <a:bodyPr anchor="b"/>
          <a:lstStyle>
            <a:lvl1pPr algn="l">
              <a:defRPr sz="60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Thank you</a:t>
            </a:r>
            <a:endParaRPr lang="en-I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5291256-A199-5127-D994-C5FC00CFBBB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794691" y="2410982"/>
            <a:ext cx="5177586" cy="398062"/>
          </a:xfrm>
        </p:spPr>
        <p:txBody>
          <a:bodyPr>
            <a:normAutofit/>
          </a:bodyPr>
          <a:lstStyle>
            <a:lvl1pPr marL="0" indent="0" algn="l">
              <a:buNone/>
              <a:defRPr sz="160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Thank you page subtitle style</a:t>
            </a:r>
            <a:endParaRPr lang="en-IE" dirty="0"/>
          </a:p>
        </p:txBody>
      </p:sp>
      <p:pic>
        <p:nvPicPr>
          <p:cNvPr id="5" name="Graphic 7">
            <a:extLst>
              <a:ext uri="{FF2B5EF4-FFF2-40B4-BE49-F238E27FC236}">
                <a16:creationId xmlns:a16="http://schemas.microsoft.com/office/drawing/2014/main" id="{29009E1D-E3E2-7321-F6B4-74400639E9D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63303" y="6124575"/>
            <a:ext cx="1639743" cy="365125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7836D015-6148-F850-0DBB-FE04B2C0BB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530121" y="6624838"/>
            <a:ext cx="661879" cy="233162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F2CDFBF9-68B2-ADE5-E57B-92349C29660C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516695" y="333375"/>
            <a:ext cx="1340343" cy="817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952538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P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erson with her fingers on her chin&#10;&#10;Description automatically generated">
            <a:extLst>
              <a:ext uri="{FF2B5EF4-FFF2-40B4-BE49-F238E27FC236}">
                <a16:creationId xmlns:a16="http://schemas.microsoft.com/office/drawing/2014/main" id="{BF0B2CE3-125A-0B73-E4FE-0734662A8E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132482C-CE81-CE90-E63D-FFC01FE569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96349" y="3179562"/>
            <a:ext cx="5695345" cy="1125749"/>
          </a:xfrm>
        </p:spPr>
        <p:txBody>
          <a:bodyPr anchor="t">
            <a:normAutofit/>
          </a:bodyPr>
          <a:lstStyle>
            <a:lvl1pPr algn="l">
              <a:defRPr sz="3600">
                <a:solidFill>
                  <a:schemeClr val="bg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I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5291256-A199-5127-D994-C5FC00CFBBB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596351" y="2495735"/>
            <a:ext cx="2340286" cy="564253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wrap="square" anchor="ctr">
            <a:spAutoFit/>
          </a:bodyPr>
          <a:lstStyle>
            <a:lvl1pPr marL="0" indent="0" algn="ctr">
              <a:buNone/>
              <a:defRPr sz="170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Work Package 4</a:t>
            </a:r>
            <a:endParaRPr lang="en-IE" dirty="0"/>
          </a:p>
        </p:txBody>
      </p:sp>
      <p:pic>
        <p:nvPicPr>
          <p:cNvPr id="4" name="Graphic 7">
            <a:extLst>
              <a:ext uri="{FF2B5EF4-FFF2-40B4-BE49-F238E27FC236}">
                <a16:creationId xmlns:a16="http://schemas.microsoft.com/office/drawing/2014/main" id="{D33EA5D9-1098-42A8-20D1-D51F51A5977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63303" y="6124575"/>
            <a:ext cx="1639743" cy="365125"/>
          </a:xfrm>
          <a:prstGeom prst="rect">
            <a:avLst/>
          </a:prstGeom>
        </p:spPr>
      </p:pic>
      <p:sp>
        <p:nvSpPr>
          <p:cNvPr id="5" name="Picture Placeholder 5">
            <a:extLst>
              <a:ext uri="{FF2B5EF4-FFF2-40B4-BE49-F238E27FC236}">
                <a16:creationId xmlns:a16="http://schemas.microsoft.com/office/drawing/2014/main" id="{5FA998F7-C9FD-75FE-1989-58711110D30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551488" y="4572000"/>
            <a:ext cx="1147762" cy="1147763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it-IT" dirty="0" err="1"/>
              <a:t>Insert</a:t>
            </a:r>
            <a:r>
              <a:rPr lang="it-IT" dirty="0"/>
              <a:t> logo</a:t>
            </a:r>
            <a:endParaRPr lang="en-IE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7C4852A-BF15-55CF-C1EE-B2A1EE9F8AD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090627" y="4572000"/>
            <a:ext cx="1147762" cy="1147763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it-IT" dirty="0" err="1"/>
              <a:t>Insert</a:t>
            </a:r>
            <a:r>
              <a:rPr lang="it-IT" dirty="0"/>
              <a:t> logo</a:t>
            </a:r>
            <a:endParaRPr lang="en-IE" dirty="0"/>
          </a:p>
        </p:txBody>
      </p:sp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4C5077F1-3C88-B628-4B01-71ECE53BCAC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629766" y="4572000"/>
            <a:ext cx="1147762" cy="1147763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it-IT" dirty="0" err="1"/>
              <a:t>Insert</a:t>
            </a:r>
            <a:r>
              <a:rPr lang="it-IT" dirty="0"/>
              <a:t> logo</a:t>
            </a:r>
            <a:endParaRPr lang="en-IE" dirty="0"/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7554C7CE-D57B-EC80-6FBB-DA05B68AE03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0168904" y="4572000"/>
            <a:ext cx="1147762" cy="1147763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it-IT" dirty="0" err="1"/>
              <a:t>Insert</a:t>
            </a:r>
            <a:r>
              <a:rPr lang="it-IT" dirty="0"/>
              <a:t> logo</a:t>
            </a:r>
            <a:endParaRPr lang="en-IE" dirty="0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63A42770-2FED-D5FA-3D0C-9E2772B5E44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16695" y="333375"/>
            <a:ext cx="1340343" cy="817139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577580E0-9F13-97E9-9959-19219A4C23D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530121" y="6624838"/>
            <a:ext cx="661879" cy="233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072551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P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erson with her fingers on her chin&#10;&#10;Description automatically generated">
            <a:extLst>
              <a:ext uri="{FF2B5EF4-FFF2-40B4-BE49-F238E27FC236}">
                <a16:creationId xmlns:a16="http://schemas.microsoft.com/office/drawing/2014/main" id="{BB90E8BC-996B-FD64-633B-4AC70E524D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132482C-CE81-CE90-E63D-FFC01FE569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96349" y="3179562"/>
            <a:ext cx="5695345" cy="1125749"/>
          </a:xfrm>
        </p:spPr>
        <p:txBody>
          <a:bodyPr anchor="t">
            <a:normAutofit/>
          </a:bodyPr>
          <a:lstStyle>
            <a:lvl1pPr algn="l">
              <a:defRPr sz="3600">
                <a:solidFill>
                  <a:schemeClr val="bg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I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5291256-A199-5127-D994-C5FC00CFBBB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596351" y="2495735"/>
            <a:ext cx="2340286" cy="564253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wrap="square" anchor="ctr">
            <a:spAutoFit/>
          </a:bodyPr>
          <a:lstStyle>
            <a:lvl1pPr marL="0" indent="0" algn="ctr">
              <a:buNone/>
              <a:defRPr sz="170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Work Package 5</a:t>
            </a:r>
            <a:endParaRPr lang="en-IE" dirty="0"/>
          </a:p>
        </p:txBody>
      </p:sp>
      <p:pic>
        <p:nvPicPr>
          <p:cNvPr id="4" name="Graphic 7">
            <a:extLst>
              <a:ext uri="{FF2B5EF4-FFF2-40B4-BE49-F238E27FC236}">
                <a16:creationId xmlns:a16="http://schemas.microsoft.com/office/drawing/2014/main" id="{D33EA5D9-1098-42A8-20D1-D51F51A5977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63303" y="6124575"/>
            <a:ext cx="1639743" cy="365125"/>
          </a:xfrm>
          <a:prstGeom prst="rect">
            <a:avLst/>
          </a:prstGeom>
        </p:spPr>
      </p:pic>
      <p:sp>
        <p:nvSpPr>
          <p:cNvPr id="5" name="Picture Placeholder 5">
            <a:extLst>
              <a:ext uri="{FF2B5EF4-FFF2-40B4-BE49-F238E27FC236}">
                <a16:creationId xmlns:a16="http://schemas.microsoft.com/office/drawing/2014/main" id="{F82C0BEE-4A33-1E63-CFA8-EB9CBB3B633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551488" y="4572000"/>
            <a:ext cx="1147762" cy="1147763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it-IT" dirty="0" err="1"/>
              <a:t>Insert</a:t>
            </a:r>
            <a:r>
              <a:rPr lang="it-IT" dirty="0"/>
              <a:t> logo</a:t>
            </a:r>
            <a:endParaRPr lang="en-IE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102AD2FA-1042-B052-7C31-DDD6B5C8E932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090627" y="4572000"/>
            <a:ext cx="1147762" cy="1147763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it-IT" dirty="0" err="1"/>
              <a:t>Insert</a:t>
            </a:r>
            <a:r>
              <a:rPr lang="it-IT" dirty="0"/>
              <a:t> logo</a:t>
            </a:r>
            <a:endParaRPr lang="en-IE" dirty="0"/>
          </a:p>
        </p:txBody>
      </p:sp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21D2E51D-3703-6B84-0A5B-A9E8C8F8217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629766" y="4572000"/>
            <a:ext cx="1147762" cy="1147763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it-IT" dirty="0" err="1"/>
              <a:t>Insert</a:t>
            </a:r>
            <a:r>
              <a:rPr lang="it-IT" dirty="0"/>
              <a:t> logo</a:t>
            </a:r>
            <a:endParaRPr lang="en-IE" dirty="0"/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F7C2B3BD-21FE-18EA-3636-D79431CB9F7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0168904" y="4572000"/>
            <a:ext cx="1147762" cy="1147763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it-IT" dirty="0" err="1"/>
              <a:t>Insert</a:t>
            </a:r>
            <a:r>
              <a:rPr lang="it-IT" dirty="0"/>
              <a:t> logo</a:t>
            </a:r>
            <a:endParaRPr lang="en-IE" dirty="0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A52F9C81-7A04-2DEC-3945-0C2376B42C5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16695" y="333375"/>
            <a:ext cx="1340343" cy="817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837478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P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with her fingers on her chin&#10;&#10;Description automatically generated">
            <a:extLst>
              <a:ext uri="{FF2B5EF4-FFF2-40B4-BE49-F238E27FC236}">
                <a16:creationId xmlns:a16="http://schemas.microsoft.com/office/drawing/2014/main" id="{03C1D700-F016-387B-C036-FBA31A0CA4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132482C-CE81-CE90-E63D-FFC01FE569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96349" y="3179562"/>
            <a:ext cx="5695345" cy="1125749"/>
          </a:xfrm>
        </p:spPr>
        <p:txBody>
          <a:bodyPr anchor="t">
            <a:normAutofit/>
          </a:bodyPr>
          <a:lstStyle>
            <a:lvl1pPr algn="l">
              <a:defRPr sz="3600">
                <a:solidFill>
                  <a:schemeClr val="bg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I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5291256-A199-5127-D994-C5FC00CFBBB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596351" y="2495735"/>
            <a:ext cx="2340286" cy="564253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</p:spPr>
        <p:txBody>
          <a:bodyPr wrap="square" anchor="ctr">
            <a:spAutoFit/>
          </a:bodyPr>
          <a:lstStyle>
            <a:lvl1pPr marL="0" indent="0" algn="ctr">
              <a:buNone/>
              <a:defRPr sz="17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Work Package 6</a:t>
            </a:r>
            <a:endParaRPr lang="en-IE" dirty="0"/>
          </a:p>
        </p:txBody>
      </p:sp>
      <p:pic>
        <p:nvPicPr>
          <p:cNvPr id="4" name="Graphic 7">
            <a:extLst>
              <a:ext uri="{FF2B5EF4-FFF2-40B4-BE49-F238E27FC236}">
                <a16:creationId xmlns:a16="http://schemas.microsoft.com/office/drawing/2014/main" id="{D33EA5D9-1098-42A8-20D1-D51F51A5977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63303" y="6124575"/>
            <a:ext cx="1639743" cy="365125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EBE320D7-6F72-4A72-49C7-477F5C30C003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16695" y="333375"/>
            <a:ext cx="1340343" cy="817139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DBE9935E-1B6B-6266-375F-A1AE1571B2F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530121" y="6624838"/>
            <a:ext cx="661879" cy="233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360373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square with white lines&#10;&#10;Description automatically generated">
            <a:extLst>
              <a:ext uri="{FF2B5EF4-FFF2-40B4-BE49-F238E27FC236}">
                <a16:creationId xmlns:a16="http://schemas.microsoft.com/office/drawing/2014/main" id="{037093E4-EF07-27C8-C343-235C3B46F1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8234B3C-AF8A-6762-5A3F-69C1E935EE6B}"/>
              </a:ext>
            </a:extLst>
          </p:cNvPr>
          <p:cNvSpPr txBox="1"/>
          <p:nvPr/>
        </p:nvSpPr>
        <p:spPr>
          <a:xfrm>
            <a:off x="2375638" y="1934982"/>
            <a:ext cx="19784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3600" dirty="0">
                <a:solidFill>
                  <a:prstClr val="white"/>
                </a:solidFill>
                <a:latin typeface="+mj-lt"/>
                <a:ea typeface="Open Sans Light" panose="020B0306030504020204" pitchFamily="34" charset="0"/>
                <a:cs typeface="Open Sans Light" panose="020B0306030504020204" pitchFamily="34" charset="0"/>
              </a:rPr>
              <a:t>Agenda</a:t>
            </a:r>
            <a:endParaRPr lang="en-US" sz="3600" dirty="0">
              <a:solidFill>
                <a:prstClr val="white"/>
              </a:solidFill>
              <a:latin typeface="+mj-lt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70D8D59-F441-A33B-A72A-D091013D4D9F}"/>
              </a:ext>
            </a:extLst>
          </p:cNvPr>
          <p:cNvCxnSpPr/>
          <p:nvPr/>
        </p:nvCxnSpPr>
        <p:spPr>
          <a:xfrm>
            <a:off x="4814596" y="811764"/>
            <a:ext cx="0" cy="523447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F8C08B6-284E-4DE9-C0C4-D56CBC0964C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57838" y="2045620"/>
            <a:ext cx="4927600" cy="3897312"/>
          </a:xfrm>
        </p:spPr>
        <p:txBody>
          <a:bodyPr>
            <a:normAutofit/>
          </a:bodyPr>
          <a:lstStyle>
            <a:lvl1pPr marL="457200" indent="-457200">
              <a:buSzPct val="150000"/>
              <a:buFont typeface="+mj-lt"/>
              <a:buAutoNum type="arabicPeriod"/>
              <a:defRPr sz="1600">
                <a:latin typeface="+mj-lt"/>
              </a:defRPr>
            </a:lvl1pPr>
            <a:lvl2pPr marL="800100" indent="-342900">
              <a:buSzPct val="150000"/>
              <a:buFont typeface="+mj-lt"/>
              <a:buAutoNum type="arabicPeriod"/>
              <a:defRPr>
                <a:latin typeface="+mj-lt"/>
              </a:defRPr>
            </a:lvl2pPr>
            <a:lvl3pPr marL="1257300" indent="-342900">
              <a:buSzPct val="150000"/>
              <a:buFont typeface="+mj-lt"/>
              <a:buAutoNum type="arabicPeriod"/>
              <a:defRPr>
                <a:latin typeface="+mj-lt"/>
              </a:defRPr>
            </a:lvl3pPr>
            <a:lvl4pPr>
              <a:buSzPct val="150000"/>
              <a:buFont typeface="+mj-lt"/>
              <a:buAutoNum type="arabicPeriod"/>
              <a:defRPr>
                <a:latin typeface="+mj-lt"/>
              </a:defRPr>
            </a:lvl4pPr>
            <a:lvl5pPr>
              <a:buSzPct val="150000"/>
              <a:buFont typeface="+mj-lt"/>
              <a:buAutoNum type="arabicPeriod"/>
              <a:defRPr>
                <a:latin typeface="+mj-lt"/>
              </a:defRPr>
            </a:lvl5pPr>
          </a:lstStyle>
          <a:p>
            <a:pPr lvl="0"/>
            <a:r>
              <a:rPr lang="en-US" dirty="0"/>
              <a:t>Click to edit topic 1</a:t>
            </a:r>
          </a:p>
          <a:p>
            <a:pPr lvl="0"/>
            <a:r>
              <a:rPr lang="en-US" dirty="0"/>
              <a:t>Click to edit topic 2</a:t>
            </a:r>
          </a:p>
          <a:p>
            <a:pPr lvl="0"/>
            <a:r>
              <a:rPr lang="en-US" dirty="0"/>
              <a:t>Click to edit topic 3</a:t>
            </a:r>
          </a:p>
          <a:p>
            <a:pPr lvl="0"/>
            <a:r>
              <a:rPr lang="en-US" dirty="0"/>
              <a:t>Click to edit topic 4</a:t>
            </a:r>
          </a:p>
          <a:p>
            <a:pPr lvl="0"/>
            <a:r>
              <a:rPr lang="en-US" dirty="0"/>
              <a:t>Click to edit topic 5</a:t>
            </a:r>
          </a:p>
        </p:txBody>
      </p:sp>
      <p:pic>
        <p:nvPicPr>
          <p:cNvPr id="16" name="Graphic 7">
            <a:extLst>
              <a:ext uri="{FF2B5EF4-FFF2-40B4-BE49-F238E27FC236}">
                <a16:creationId xmlns:a16="http://schemas.microsoft.com/office/drawing/2014/main" id="{09FA143D-FBAF-5981-664A-6E98CF098F4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63303" y="6124575"/>
            <a:ext cx="1639743" cy="365125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CE4AF2A4-B9D8-B63C-54EC-84E9A50FEBF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19872" y="333375"/>
            <a:ext cx="1337165" cy="815201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7A874517-20A9-FC10-9A9F-5E048C97FEA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530121" y="6624838"/>
            <a:ext cx="661879" cy="233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1361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Agenda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square with white lines&#10;&#10;Description automatically generated">
            <a:extLst>
              <a:ext uri="{FF2B5EF4-FFF2-40B4-BE49-F238E27FC236}">
                <a16:creationId xmlns:a16="http://schemas.microsoft.com/office/drawing/2014/main" id="{A264323F-1D18-F3FF-A86A-82586A177B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70D8D59-F441-A33B-A72A-D091013D4D9F}"/>
              </a:ext>
            </a:extLst>
          </p:cNvPr>
          <p:cNvCxnSpPr/>
          <p:nvPr/>
        </p:nvCxnSpPr>
        <p:spPr>
          <a:xfrm>
            <a:off x="4814596" y="811764"/>
            <a:ext cx="0" cy="523447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F8C08B6-284E-4DE9-C0C4-D56CBC0964C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57838" y="1612487"/>
            <a:ext cx="4927600" cy="324601"/>
          </a:xfrm>
        </p:spPr>
        <p:txBody>
          <a:bodyPr>
            <a:normAutofit/>
          </a:bodyPr>
          <a:lstStyle>
            <a:lvl1pPr marL="0" indent="0">
              <a:buSzPct val="150000"/>
              <a:buFont typeface="+mj-lt"/>
              <a:buNone/>
              <a:defRPr sz="1400">
                <a:latin typeface="+mj-lt"/>
              </a:defRPr>
            </a:lvl1pPr>
            <a:lvl2pPr marL="800100" indent="-342900">
              <a:buSzPct val="150000"/>
              <a:buFont typeface="+mj-lt"/>
              <a:buAutoNum type="arabicPeriod"/>
              <a:defRPr>
                <a:latin typeface="+mj-lt"/>
              </a:defRPr>
            </a:lvl2pPr>
            <a:lvl3pPr marL="1257300" indent="-342900">
              <a:buSzPct val="150000"/>
              <a:buFont typeface="+mj-lt"/>
              <a:buAutoNum type="arabicPeriod"/>
              <a:defRPr>
                <a:latin typeface="+mj-lt"/>
              </a:defRPr>
            </a:lvl3pPr>
            <a:lvl4pPr>
              <a:buSzPct val="150000"/>
              <a:buFont typeface="+mj-lt"/>
              <a:buAutoNum type="arabicPeriod"/>
              <a:defRPr>
                <a:latin typeface="+mj-lt"/>
              </a:defRPr>
            </a:lvl4pPr>
            <a:lvl5pPr>
              <a:buSzPct val="150000"/>
              <a:buFont typeface="+mj-lt"/>
              <a:buAutoNum type="arabicPeriod"/>
              <a:defRPr>
                <a:latin typeface="+mj-lt"/>
              </a:defRPr>
            </a:lvl5pPr>
          </a:lstStyle>
          <a:p>
            <a:pPr lvl="0"/>
            <a:r>
              <a:rPr lang="en-US" dirty="0"/>
              <a:t>Click to edit topic 1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5037E0-0CB5-84BF-F256-1C8FBDF5BB4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46724" y="1973346"/>
            <a:ext cx="4968875" cy="565317"/>
          </a:xfrm>
        </p:spPr>
        <p:txBody>
          <a:bodyPr>
            <a:normAutofit/>
          </a:bodyPr>
          <a:lstStyle>
            <a:lvl1pPr marL="0" indent="0">
              <a:buNone/>
              <a:defRPr sz="1300"/>
            </a:lvl1pPr>
          </a:lstStyle>
          <a:p>
            <a:pPr lvl="0"/>
            <a:r>
              <a:rPr lang="en-US" dirty="0"/>
              <a:t>Click to edit topic description</a:t>
            </a:r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90D2F066-77B6-7665-E81A-9125D4177B5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57838" y="2924944"/>
            <a:ext cx="4927600" cy="324601"/>
          </a:xfrm>
        </p:spPr>
        <p:txBody>
          <a:bodyPr>
            <a:normAutofit/>
          </a:bodyPr>
          <a:lstStyle>
            <a:lvl1pPr marL="0" indent="0">
              <a:buSzPct val="150000"/>
              <a:buFont typeface="+mj-lt"/>
              <a:buNone/>
              <a:defRPr sz="1400">
                <a:latin typeface="+mj-lt"/>
              </a:defRPr>
            </a:lvl1pPr>
            <a:lvl2pPr marL="800100" indent="-342900">
              <a:buSzPct val="150000"/>
              <a:buFont typeface="+mj-lt"/>
              <a:buAutoNum type="arabicPeriod"/>
              <a:defRPr>
                <a:latin typeface="+mj-lt"/>
              </a:defRPr>
            </a:lvl2pPr>
            <a:lvl3pPr marL="1257300" indent="-342900">
              <a:buSzPct val="150000"/>
              <a:buFont typeface="+mj-lt"/>
              <a:buAutoNum type="arabicPeriod"/>
              <a:defRPr>
                <a:latin typeface="+mj-lt"/>
              </a:defRPr>
            </a:lvl3pPr>
            <a:lvl4pPr>
              <a:buSzPct val="150000"/>
              <a:buFont typeface="+mj-lt"/>
              <a:buAutoNum type="arabicPeriod"/>
              <a:defRPr>
                <a:latin typeface="+mj-lt"/>
              </a:defRPr>
            </a:lvl4pPr>
            <a:lvl5pPr>
              <a:buSzPct val="150000"/>
              <a:buFont typeface="+mj-lt"/>
              <a:buAutoNum type="arabicPeriod"/>
              <a:defRPr>
                <a:latin typeface="+mj-lt"/>
              </a:defRPr>
            </a:lvl5pPr>
          </a:lstStyle>
          <a:p>
            <a:pPr lvl="0"/>
            <a:r>
              <a:rPr lang="en-US" dirty="0"/>
              <a:t>Click to edit topic 1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D4E31504-FAFF-1AFF-A235-E9E4DE83D90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46724" y="3285803"/>
            <a:ext cx="4968875" cy="565317"/>
          </a:xfrm>
        </p:spPr>
        <p:txBody>
          <a:bodyPr>
            <a:normAutofit/>
          </a:bodyPr>
          <a:lstStyle>
            <a:lvl1pPr marL="0" indent="0">
              <a:buNone/>
              <a:defRPr sz="1300"/>
            </a:lvl1pPr>
          </a:lstStyle>
          <a:p>
            <a:pPr lvl="0"/>
            <a:r>
              <a:rPr lang="en-US" dirty="0"/>
              <a:t>Click to edit topic description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D512B05D-8F7E-592C-65FB-9F72A645148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57838" y="4365104"/>
            <a:ext cx="4927600" cy="324601"/>
          </a:xfrm>
        </p:spPr>
        <p:txBody>
          <a:bodyPr>
            <a:normAutofit/>
          </a:bodyPr>
          <a:lstStyle>
            <a:lvl1pPr marL="0" indent="0">
              <a:buSzPct val="150000"/>
              <a:buFont typeface="+mj-lt"/>
              <a:buNone/>
              <a:defRPr sz="1400">
                <a:latin typeface="+mj-lt"/>
              </a:defRPr>
            </a:lvl1pPr>
            <a:lvl2pPr marL="800100" indent="-342900">
              <a:buSzPct val="150000"/>
              <a:buFont typeface="+mj-lt"/>
              <a:buAutoNum type="arabicPeriod"/>
              <a:defRPr>
                <a:latin typeface="+mj-lt"/>
              </a:defRPr>
            </a:lvl2pPr>
            <a:lvl3pPr marL="1257300" indent="-342900">
              <a:buSzPct val="150000"/>
              <a:buFont typeface="+mj-lt"/>
              <a:buAutoNum type="arabicPeriod"/>
              <a:defRPr>
                <a:latin typeface="+mj-lt"/>
              </a:defRPr>
            </a:lvl3pPr>
            <a:lvl4pPr>
              <a:buSzPct val="150000"/>
              <a:buFont typeface="+mj-lt"/>
              <a:buAutoNum type="arabicPeriod"/>
              <a:defRPr>
                <a:latin typeface="+mj-lt"/>
              </a:defRPr>
            </a:lvl4pPr>
            <a:lvl5pPr>
              <a:buSzPct val="150000"/>
              <a:buFont typeface="+mj-lt"/>
              <a:buAutoNum type="arabicPeriod"/>
              <a:defRPr>
                <a:latin typeface="+mj-lt"/>
              </a:defRPr>
            </a:lvl5pPr>
          </a:lstStyle>
          <a:p>
            <a:pPr lvl="0"/>
            <a:r>
              <a:rPr lang="en-US" dirty="0"/>
              <a:t>Click to edit topic 1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6E6DC051-5522-4F20-E853-0D5CA4B141F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46724" y="4725963"/>
            <a:ext cx="4968875" cy="565317"/>
          </a:xfrm>
        </p:spPr>
        <p:txBody>
          <a:bodyPr>
            <a:normAutofit/>
          </a:bodyPr>
          <a:lstStyle>
            <a:lvl1pPr marL="0" indent="0">
              <a:buNone/>
              <a:defRPr sz="1300"/>
            </a:lvl1pPr>
          </a:lstStyle>
          <a:p>
            <a:pPr lvl="0"/>
            <a:r>
              <a:rPr lang="en-US" dirty="0"/>
              <a:t>Click to edit topic description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15E199F-7967-B0AC-59F7-4CECB84FAAB7}"/>
              </a:ext>
            </a:extLst>
          </p:cNvPr>
          <p:cNvSpPr txBox="1"/>
          <p:nvPr/>
        </p:nvSpPr>
        <p:spPr>
          <a:xfrm>
            <a:off x="2375638" y="1934982"/>
            <a:ext cx="19784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3600" dirty="0">
                <a:solidFill>
                  <a:prstClr val="white"/>
                </a:solidFill>
                <a:latin typeface="+mj-lt"/>
                <a:ea typeface="Open Sans Light" panose="020B0306030504020204" pitchFamily="34" charset="0"/>
                <a:cs typeface="Open Sans Light" panose="020B0306030504020204" pitchFamily="34" charset="0"/>
              </a:rPr>
              <a:t>Agenda</a:t>
            </a:r>
            <a:endParaRPr lang="en-US" sz="3600" dirty="0">
              <a:solidFill>
                <a:prstClr val="white"/>
              </a:solidFill>
              <a:latin typeface="+mj-lt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pic>
        <p:nvPicPr>
          <p:cNvPr id="22" name="Graphic 7">
            <a:extLst>
              <a:ext uri="{FF2B5EF4-FFF2-40B4-BE49-F238E27FC236}">
                <a16:creationId xmlns:a16="http://schemas.microsoft.com/office/drawing/2014/main" id="{E2C6A612-6A5C-ED18-8F33-9591778E83F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63303" y="6124575"/>
            <a:ext cx="1639743" cy="365125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437AA724-86B6-6989-31D4-7431B91C2E21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19872" y="333375"/>
            <a:ext cx="1337165" cy="815201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B2C8B27B-71C0-059D-333B-846290369E3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530121" y="6624838"/>
            <a:ext cx="661879" cy="233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7888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6361C74-1E13-0914-963C-A164BFD2A5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984" y="365125"/>
            <a:ext cx="1098981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I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15CA4E-50C9-932A-70A1-2FA4FA1EB7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3984" y="1825625"/>
            <a:ext cx="10989816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63AC5C-ECFD-57B3-94B3-7194D08FF96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44EEAA-E3B9-4D70-B092-0D1CDFE544ED}" type="datetimeFigureOut">
              <a:rPr lang="en-US" smtClean="0"/>
              <a:t>5/31/2024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602EF8-9DF0-A655-AE88-6086574A46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3BEFD5-93E7-57A9-6372-7256BA40CD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FE2423-FC4A-464D-8BDB-8B578F41BC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7622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50" r:id="rId3"/>
    <p:sldLayoutId id="2147483751" r:id="rId4"/>
    <p:sldLayoutId id="2147483752" r:id="rId5"/>
    <p:sldLayoutId id="2147483753" r:id="rId6"/>
    <p:sldLayoutId id="2147483754" r:id="rId7"/>
    <p:sldLayoutId id="2147483755" r:id="rId8"/>
    <p:sldLayoutId id="2147483756" r:id="rId9"/>
    <p:sldLayoutId id="2147483757" r:id="rId10"/>
    <p:sldLayoutId id="2147483758" r:id="rId11"/>
    <p:sldLayoutId id="2147483759" r:id="rId12"/>
    <p:sldLayoutId id="2147483760" r:id="rId13"/>
    <p:sldLayoutId id="2147483761" r:id="rId14"/>
    <p:sldLayoutId id="2147483762" r:id="rId15"/>
    <p:sldLayoutId id="2147483763" r:id="rId16"/>
    <p:sldLayoutId id="2147483764" r:id="rId17"/>
    <p:sldLayoutId id="2147483765" r:id="rId18"/>
    <p:sldLayoutId id="2147483766" r:id="rId19"/>
    <p:sldLayoutId id="2147483767" r:id="rId20"/>
    <p:sldLayoutId id="2147483768" r:id="rId21"/>
    <p:sldLayoutId id="2147483769" r:id="rId22"/>
    <p:sldLayoutId id="2147483770" r:id="rId23"/>
    <p:sldLayoutId id="2147483771" r:id="rId24"/>
    <p:sldLayoutId id="2147483772" r:id="rId25"/>
    <p:sldLayoutId id="2147483773" r:id="rId26"/>
    <p:sldLayoutId id="2147483774" r:id="rId27"/>
    <p:sldLayoutId id="2147483775" r:id="rId28"/>
    <p:sldLayoutId id="2147483776" r:id="rId29"/>
    <p:sldLayoutId id="2147483777" r:id="rId30"/>
    <p:sldLayoutId id="2147483778" r:id="rId31"/>
    <p:sldLayoutId id="2147483779" r:id="rId32"/>
    <p:sldLayoutId id="2147483780" r:id="rId33"/>
    <p:sldLayoutId id="2147483781" r:id="rId34"/>
    <p:sldLayoutId id="2147483782" r:id="rId35"/>
    <p:sldLayoutId id="2147483783" r:id="rId36"/>
    <p:sldLayoutId id="2147483784" r:id="rId37"/>
    <p:sldLayoutId id="2147483785" r:id="rId38"/>
    <p:sldLayoutId id="2147483786" r:id="rId39"/>
    <p:sldLayoutId id="2147483787" r:id="rId40"/>
    <p:sldLayoutId id="2147483788" r:id="rId41"/>
    <p:sldLayoutId id="2147483789" r:id="rId42"/>
    <p:sldLayoutId id="2147483790" r:id="rId43"/>
    <p:sldLayoutId id="2147483791" r:id="rId44"/>
  </p:sldLayoutIdLst>
  <p:transition spd="slow">
    <p:push dir="u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2"/>
        </a:buClr>
        <a:buSzPct val="124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rgbClr val="92D050"/>
        </a:buClr>
        <a:buSzPct val="127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rgbClr val="92D050"/>
        </a:buClr>
        <a:buSzPct val="127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rgbClr val="92D050"/>
        </a:buClr>
        <a:buSzPct val="127000"/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rgbClr val="92D050"/>
        </a:buClr>
        <a:buSzPct val="127000"/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211">
          <p15:clr>
            <a:srgbClr val="F26B43"/>
          </p15:clr>
        </p15:guide>
        <p15:guide id="4" pos="7469">
          <p15:clr>
            <a:srgbClr val="F26B43"/>
          </p15:clr>
        </p15:guide>
        <p15:guide id="5" orient="horz" pos="210">
          <p15:clr>
            <a:srgbClr val="F26B43"/>
          </p15:clr>
        </p15:guide>
        <p15:guide id="6" orient="horz" pos="408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9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uffpost.com/entry/move-37-or-how-ai-can-change-the-world_b_58399703e4b0a79f7433b675" TargetMode="External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31.xml"/><Relationship Id="rId5" Type="http://schemas.openxmlformats.org/officeDocument/2006/relationships/image" Target="../media/image37.PNG"/><Relationship Id="rId4" Type="http://schemas.openxmlformats.org/officeDocument/2006/relationships/image" Target="../media/image36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ec.europa.eu/digital-single-market/en/news/ethics-guidelines-trustworthy-ai" TargetMode="Externa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1.xml"/><Relationship Id="rId6" Type="http://schemas.openxmlformats.org/officeDocument/2006/relationships/hyperlink" Target="https://ec.europa.eu/digital-single-market/en/news/ethics-guidelines-trustworthy-ai" TargetMode="Externa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hyperlink" Target="https://www.thispersondoesnotexist.com/" TargetMode="External"/><Relationship Id="rId1" Type="http://schemas.openxmlformats.org/officeDocument/2006/relationships/slideLayout" Target="../slideLayouts/slideLayout3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hyperlink" Target="https://www.artificiallawyer.com/2019/06/04/france-bans-judge-analytics-5-years-in-prison-for-rule-breakers/" TargetMode="External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4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arxiv.org/abs/1412.6572" TargetMode="External"/><Relationship Id="rId1" Type="http://schemas.openxmlformats.org/officeDocument/2006/relationships/slideLayout" Target="../slideLayouts/slideLayout3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medium.com/microsoft-design/how-to-recognize-exclusion-in-ai-ec2d6d89f850" TargetMode="External"/><Relationship Id="rId1" Type="http://schemas.openxmlformats.org/officeDocument/2006/relationships/slideLayout" Target="../slideLayouts/slideLayout3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373F-1552-7058-60AE-9C6ABDD2B19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Ethical and Social implications in AI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17E3B7-CEE7-2E48-7E67-4C26214FA0A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sv-SE" dirty="0"/>
              <a:t>AI for Business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7186240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r>
              <a:rPr lang="sv-SE" dirty="0"/>
              <a:t>Social </a:t>
            </a:r>
            <a:r>
              <a:rPr lang="sv-SE" dirty="0" err="1"/>
              <a:t>Implications</a:t>
            </a:r>
            <a:endParaRPr lang="sv-SE" dirty="0"/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6861B668-D086-F0D5-57CD-00ABA9F4848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28251" y="2125405"/>
            <a:ext cx="9546792" cy="675409"/>
          </a:xfrm>
        </p:spPr>
        <p:txBody>
          <a:bodyPr/>
          <a:lstStyle/>
          <a:p>
            <a:pPr lvl="0">
              <a:lnSpc>
                <a:spcPct val="110000"/>
              </a:lnSpc>
            </a:pPr>
            <a:r>
              <a:rPr lang="en-US" sz="2800" b="1" i="0" dirty="0"/>
              <a:t>Social Interaction and Human Relationships:</a:t>
            </a:r>
          </a:p>
          <a:p>
            <a:pPr lvl="1">
              <a:lnSpc>
                <a:spcPct val="110000"/>
              </a:lnSpc>
            </a:pPr>
            <a:endParaRPr lang="en-US" sz="1700" b="1" i="0" dirty="0"/>
          </a:p>
          <a:p>
            <a:pPr lvl="1">
              <a:lnSpc>
                <a:spcPct val="110000"/>
              </a:lnSpc>
            </a:pPr>
            <a:r>
              <a:rPr lang="en-US" sz="1700" b="1" i="0" dirty="0"/>
              <a:t>Human-AI Interaction: </a:t>
            </a:r>
            <a:r>
              <a:rPr lang="en-US" sz="1700" b="0" i="0" dirty="0"/>
              <a:t>The integration of AI into everyday life can change how people interact with technology and each other, raising questions about the nature of human relationships and communication.</a:t>
            </a:r>
          </a:p>
          <a:p>
            <a:pPr lvl="1">
              <a:lnSpc>
                <a:spcPct val="110000"/>
              </a:lnSpc>
            </a:pPr>
            <a:endParaRPr lang="en-US" sz="1700" b="0" i="0" dirty="0"/>
          </a:p>
          <a:p>
            <a:pPr lvl="1">
              <a:lnSpc>
                <a:spcPct val="110000"/>
              </a:lnSpc>
            </a:pPr>
            <a:r>
              <a:rPr lang="en-US" sz="1700" b="1" i="0" dirty="0"/>
              <a:t>Mental Health: </a:t>
            </a:r>
            <a:r>
              <a:rPr lang="en-US" sz="1700" b="0" i="0" dirty="0"/>
              <a:t>The impact of AI on mental health, through social media algorithms, virtual assistants, and other applications, is an area of concern.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7290995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r>
              <a:rPr lang="sv-SE" dirty="0"/>
              <a:t>Social </a:t>
            </a:r>
            <a:r>
              <a:rPr lang="sv-SE" dirty="0" err="1"/>
              <a:t>Implications</a:t>
            </a:r>
            <a:endParaRPr lang="sv-SE" dirty="0"/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6861B668-D086-F0D5-57CD-00ABA9F4848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28251" y="2125405"/>
            <a:ext cx="9546792" cy="675409"/>
          </a:xfrm>
        </p:spPr>
        <p:txBody>
          <a:bodyPr/>
          <a:lstStyle/>
          <a:p>
            <a:pPr lvl="0">
              <a:lnSpc>
                <a:spcPct val="110000"/>
              </a:lnSpc>
            </a:pPr>
            <a:r>
              <a:rPr lang="sv-SE" sz="2800" b="1" i="0" dirty="0" err="1"/>
              <a:t>Cultural</a:t>
            </a:r>
            <a:r>
              <a:rPr lang="sv-SE" sz="2800" b="1" i="0" dirty="0"/>
              <a:t> and </a:t>
            </a:r>
            <a:r>
              <a:rPr lang="sv-SE" sz="2800" b="1" i="0" dirty="0" err="1"/>
              <a:t>Societal</a:t>
            </a:r>
            <a:r>
              <a:rPr lang="sv-SE" sz="2800" b="1" i="0" dirty="0"/>
              <a:t> Norms:</a:t>
            </a:r>
          </a:p>
          <a:p>
            <a:pPr lvl="1">
              <a:lnSpc>
                <a:spcPct val="110000"/>
              </a:lnSpc>
            </a:pPr>
            <a:endParaRPr lang="en-US" sz="1700" b="1" i="0" dirty="0"/>
          </a:p>
          <a:p>
            <a:pPr lvl="1">
              <a:lnSpc>
                <a:spcPct val="110000"/>
              </a:lnSpc>
            </a:pPr>
            <a:r>
              <a:rPr lang="en-US" sz="1700" b="1" i="0" dirty="0"/>
              <a:t>Norm Shaping: </a:t>
            </a:r>
            <a:r>
              <a:rPr lang="en-US" sz="1700" b="0" i="0" dirty="0"/>
              <a:t>AI technologies can influence cultural norms and societal values, sometimes in ways that are not immediately apparent.</a:t>
            </a:r>
          </a:p>
          <a:p>
            <a:pPr lvl="1">
              <a:lnSpc>
                <a:spcPct val="110000"/>
              </a:lnSpc>
            </a:pPr>
            <a:endParaRPr lang="en-US" sz="1700" b="0" i="0" dirty="0"/>
          </a:p>
          <a:p>
            <a:pPr lvl="1">
              <a:lnSpc>
                <a:spcPct val="110000"/>
              </a:lnSpc>
            </a:pPr>
            <a:r>
              <a:rPr lang="en-US" sz="1700" b="1" i="0" dirty="0"/>
              <a:t>Global Disparities: </a:t>
            </a:r>
            <a:r>
              <a:rPr lang="en-US" sz="1700" b="0" i="0" dirty="0"/>
              <a:t>The development and deployment of AI can widen the gap between technologically advanced and less advanced regions, impacting global inequality.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451029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r>
              <a:rPr lang="sv-SE" dirty="0"/>
              <a:t>Social </a:t>
            </a:r>
            <a:r>
              <a:rPr lang="sv-SE" dirty="0" err="1"/>
              <a:t>Implications</a:t>
            </a:r>
            <a:endParaRPr lang="sv-SE" dirty="0"/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6861B668-D086-F0D5-57CD-00ABA9F4848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28251" y="2125405"/>
            <a:ext cx="9546792" cy="675409"/>
          </a:xfrm>
        </p:spPr>
        <p:txBody>
          <a:bodyPr/>
          <a:lstStyle/>
          <a:p>
            <a:pPr lvl="0">
              <a:lnSpc>
                <a:spcPct val="110000"/>
              </a:lnSpc>
            </a:pPr>
            <a:r>
              <a:rPr lang="sv-SE" sz="2800" b="1" i="0" dirty="0" err="1"/>
              <a:t>Employment</a:t>
            </a:r>
            <a:r>
              <a:rPr lang="sv-SE" sz="2800" b="1" i="0" dirty="0"/>
              <a:t> and </a:t>
            </a:r>
            <a:r>
              <a:rPr lang="sv-SE" sz="2800" b="1" i="0" dirty="0" err="1"/>
              <a:t>Economic</a:t>
            </a:r>
            <a:r>
              <a:rPr lang="sv-SE" sz="2800" b="1" i="0" dirty="0"/>
              <a:t> </a:t>
            </a:r>
            <a:r>
              <a:rPr lang="sv-SE" sz="2800" b="1" i="0" dirty="0" err="1"/>
              <a:t>Impact</a:t>
            </a:r>
            <a:r>
              <a:rPr lang="sv-SE" sz="2800" b="1" i="0" dirty="0"/>
              <a:t>:</a:t>
            </a:r>
            <a:endParaRPr lang="sv-SE" b="0" i="0" dirty="0"/>
          </a:p>
          <a:p>
            <a:pPr lvl="1">
              <a:lnSpc>
                <a:spcPct val="110000"/>
              </a:lnSpc>
            </a:pPr>
            <a:endParaRPr lang="en-US" sz="1700" b="1" i="0" dirty="0"/>
          </a:p>
          <a:p>
            <a:pPr lvl="1">
              <a:lnSpc>
                <a:spcPct val="110000"/>
              </a:lnSpc>
            </a:pPr>
            <a:r>
              <a:rPr lang="en-US" sz="1700" b="1" i="0" dirty="0"/>
              <a:t>Job Displacement: </a:t>
            </a:r>
            <a:r>
              <a:rPr lang="en-US" sz="1700" b="0" i="0" dirty="0"/>
              <a:t>Automation and AI can lead to job displacement in various sectors, requiring significant efforts in retraining and reskilling the workforce.</a:t>
            </a:r>
          </a:p>
          <a:p>
            <a:pPr lvl="1">
              <a:lnSpc>
                <a:spcPct val="110000"/>
              </a:lnSpc>
            </a:pPr>
            <a:endParaRPr lang="en-US" sz="1700" b="0" i="0" dirty="0"/>
          </a:p>
          <a:p>
            <a:pPr lvl="1">
              <a:lnSpc>
                <a:spcPct val="110000"/>
              </a:lnSpc>
            </a:pPr>
            <a:r>
              <a:rPr lang="en-US" sz="1700" b="1" i="0" dirty="0"/>
              <a:t>Economic Inequality: </a:t>
            </a:r>
            <a:r>
              <a:rPr lang="en-US" sz="1700" b="0" i="0" dirty="0"/>
              <a:t>The benefits of AI might be unevenly distributed, potentially exacerbating economic inequality.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9578025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r>
              <a:rPr lang="sv-SE" dirty="0"/>
              <a:t>Social </a:t>
            </a:r>
            <a:r>
              <a:rPr lang="sv-SE" dirty="0" err="1"/>
              <a:t>Implications</a:t>
            </a:r>
            <a:endParaRPr lang="sv-SE" dirty="0"/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6861B668-D086-F0D5-57CD-00ABA9F4848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28251" y="2125405"/>
            <a:ext cx="9546792" cy="675409"/>
          </a:xfrm>
        </p:spPr>
        <p:txBody>
          <a:bodyPr/>
          <a:lstStyle/>
          <a:p>
            <a:pPr lvl="0">
              <a:lnSpc>
                <a:spcPct val="110000"/>
              </a:lnSpc>
            </a:pPr>
            <a:r>
              <a:rPr lang="sv-SE" sz="2800" b="1" i="0" dirty="0" err="1"/>
              <a:t>Governance</a:t>
            </a:r>
            <a:r>
              <a:rPr lang="sv-SE" sz="2800" b="1" i="0" dirty="0"/>
              <a:t> and </a:t>
            </a:r>
            <a:r>
              <a:rPr lang="sv-SE" sz="2800" b="1" i="0" dirty="0" err="1"/>
              <a:t>Regulation</a:t>
            </a:r>
            <a:r>
              <a:rPr lang="sv-SE" sz="2800" b="1" i="0" dirty="0"/>
              <a:t>:</a:t>
            </a:r>
          </a:p>
          <a:p>
            <a:pPr lvl="1">
              <a:lnSpc>
                <a:spcPct val="110000"/>
              </a:lnSpc>
            </a:pPr>
            <a:endParaRPr lang="en-US" sz="1700" b="1" i="0" dirty="0"/>
          </a:p>
          <a:p>
            <a:pPr lvl="1">
              <a:lnSpc>
                <a:spcPct val="110000"/>
              </a:lnSpc>
            </a:pPr>
            <a:r>
              <a:rPr lang="en-US" sz="1700" b="1" i="0" dirty="0"/>
              <a:t>Policy and Regulation: </a:t>
            </a:r>
            <a:r>
              <a:rPr lang="en-US" sz="1700" b="0" i="0" dirty="0"/>
              <a:t>The rapid development of AI poses challenges for policymakers to create appropriate regulatory frameworks that balance innovation with protection of public interest.</a:t>
            </a:r>
          </a:p>
          <a:p>
            <a:pPr lvl="1">
              <a:lnSpc>
                <a:spcPct val="110000"/>
              </a:lnSpc>
            </a:pPr>
            <a:endParaRPr lang="en-US" sz="1700" b="0" i="0" dirty="0"/>
          </a:p>
          <a:p>
            <a:pPr lvl="1">
              <a:lnSpc>
                <a:spcPct val="110000"/>
              </a:lnSpc>
            </a:pPr>
            <a:r>
              <a:rPr lang="en-US" sz="1700" b="1" i="0" dirty="0"/>
              <a:t>International Cooperation: </a:t>
            </a:r>
            <a:r>
              <a:rPr lang="en-US" sz="1700" b="0" i="0" dirty="0"/>
              <a:t>Coordinating AI policies at an international level to address cross-border issues such as data privacy, cybersecurity, and ethical standards.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8800507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r>
              <a:rPr lang="sv-SE" dirty="0"/>
              <a:t>Social </a:t>
            </a:r>
            <a:r>
              <a:rPr lang="sv-SE" dirty="0" err="1"/>
              <a:t>Implications</a:t>
            </a:r>
            <a:endParaRPr lang="sv-SE" dirty="0"/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6861B668-D086-F0D5-57CD-00ABA9F4848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28251" y="2125405"/>
            <a:ext cx="9546792" cy="675409"/>
          </a:xfrm>
        </p:spPr>
        <p:txBody>
          <a:bodyPr/>
          <a:lstStyle/>
          <a:p>
            <a:pPr lvl="0">
              <a:lnSpc>
                <a:spcPct val="110000"/>
              </a:lnSpc>
            </a:pPr>
            <a:r>
              <a:rPr lang="sv-SE" sz="2800" b="1" i="0" dirty="0" err="1"/>
              <a:t>Education</a:t>
            </a:r>
            <a:r>
              <a:rPr lang="sv-SE" sz="2800" b="1" i="0" dirty="0"/>
              <a:t> and Literacy:</a:t>
            </a:r>
            <a:endParaRPr lang="en-US" sz="1700" b="1" i="0" dirty="0"/>
          </a:p>
          <a:p>
            <a:pPr lvl="1">
              <a:lnSpc>
                <a:spcPct val="110000"/>
              </a:lnSpc>
            </a:pPr>
            <a:endParaRPr lang="en-US" sz="1700" b="1" i="0" dirty="0"/>
          </a:p>
          <a:p>
            <a:pPr lvl="1">
              <a:lnSpc>
                <a:spcPct val="110000"/>
              </a:lnSpc>
            </a:pPr>
            <a:r>
              <a:rPr lang="en-US" sz="1700" b="1" i="0" dirty="0"/>
              <a:t>Digital Literacy: </a:t>
            </a:r>
            <a:r>
              <a:rPr lang="en-US" sz="1700" b="0" i="0" dirty="0"/>
              <a:t>As AI becomes more prevalent, ensuring that the public has the necessary digital literacy to understand and engage with AI technologies is crucial.</a:t>
            </a:r>
          </a:p>
          <a:p>
            <a:pPr lvl="1">
              <a:lnSpc>
                <a:spcPct val="110000"/>
              </a:lnSpc>
            </a:pPr>
            <a:endParaRPr lang="en-US" sz="1700" b="0" i="0" dirty="0"/>
          </a:p>
          <a:p>
            <a:pPr lvl="1">
              <a:lnSpc>
                <a:spcPct val="110000"/>
              </a:lnSpc>
            </a:pPr>
            <a:r>
              <a:rPr lang="en-US" sz="1700" b="1" i="0" dirty="0"/>
              <a:t>Curriculum Changes: </a:t>
            </a:r>
            <a:r>
              <a:rPr lang="en-US" sz="1700" b="0" i="0" dirty="0"/>
              <a:t>Educational systems need to adapt to prepare future generations for a world where AI is ubiquitous.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6240826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34964" y="333375"/>
            <a:ext cx="9557182" cy="103822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Mitigating Ethical and Social Implications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AD052B26-4073-5820-96F4-EB0FDAB26CC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5354" y="1865894"/>
            <a:ext cx="9546792" cy="675409"/>
          </a:xfrm>
        </p:spPr>
        <p:txBody>
          <a:bodyPr/>
          <a:lstStyle/>
          <a:p>
            <a:r>
              <a:rPr lang="en-US" sz="2000" dirty="0"/>
              <a:t>To address these ethical and social implications, several approaches can be taken:</a:t>
            </a:r>
          </a:p>
        </p:txBody>
      </p:sp>
      <p:graphicFrame>
        <p:nvGraphicFramePr>
          <p:cNvPr id="36" name="Text Placeholder 3">
            <a:extLst>
              <a:ext uri="{FF2B5EF4-FFF2-40B4-BE49-F238E27FC236}">
                <a16:creationId xmlns:a16="http://schemas.microsoft.com/office/drawing/2014/main" id="{72DB0797-CD1F-19EA-3CBF-B8F1DC9AD53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31327115"/>
              </p:ext>
            </p:extLst>
          </p:nvPr>
        </p:nvGraphicFramePr>
        <p:xfrm>
          <a:off x="334963" y="2203599"/>
          <a:ext cx="11522075" cy="36782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19322486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F49301-A513-9859-C8BE-8274C11CBE47}"/>
              </a:ext>
            </a:extLst>
          </p:cNvPr>
          <p:cNvSpPr txBox="1">
            <a:spLocks/>
          </p:cNvSpPr>
          <p:nvPr/>
        </p:nvSpPr>
        <p:spPr>
          <a:xfrm>
            <a:off x="913435" y="770630"/>
            <a:ext cx="10316784" cy="8311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How to Evaluate AI Systems?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A2B7B0-0375-CFDD-6814-724D6BCE10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10" y="1691032"/>
            <a:ext cx="6682200" cy="377698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6780D0D-60C8-AA19-F240-22CD7A319E49}"/>
              </a:ext>
            </a:extLst>
          </p:cNvPr>
          <p:cNvSpPr txBox="1"/>
          <p:nvPr/>
        </p:nvSpPr>
        <p:spPr>
          <a:xfrm>
            <a:off x="2560549" y="6203259"/>
            <a:ext cx="609523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3"/>
              </a:rPr>
              <a:t>https://www.huffpost.com/entry/move-37-or-how-ai-can-change-the-world_b_58399703e4b0a79f7433b675</a:t>
            </a:r>
            <a:r>
              <a:rPr lang="en-US" sz="1400" dirty="0"/>
              <a:t> </a:t>
            </a:r>
          </a:p>
        </p:txBody>
      </p:sp>
      <p:pic>
        <p:nvPicPr>
          <p:cNvPr id="6" name="Picture 5" descr="Chart, scatter chart, bubble chart&#10;&#10;Description automatically generated">
            <a:extLst>
              <a:ext uri="{FF2B5EF4-FFF2-40B4-BE49-F238E27FC236}">
                <a16:creationId xmlns:a16="http://schemas.microsoft.com/office/drawing/2014/main" id="{BEABB0D9-6D7C-FEA1-37AA-7474726D7A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6149" y="2499782"/>
            <a:ext cx="2964069" cy="29682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E164F32-63C3-1420-53D7-C076723CAB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07337" y="1639256"/>
            <a:ext cx="4984645" cy="823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60808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FE62525-FFBD-33CB-0A42-FDECC4B562B2}"/>
              </a:ext>
            </a:extLst>
          </p:cNvPr>
          <p:cNvSpPr txBox="1">
            <a:spLocks/>
          </p:cNvSpPr>
          <p:nvPr/>
        </p:nvSpPr>
        <p:spPr>
          <a:xfrm>
            <a:off x="766557" y="673167"/>
            <a:ext cx="10316784" cy="8311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Ethics Guidelines for Trustworthy AI – Overview</a:t>
            </a:r>
            <a:endParaRPr lang="en-GB" dirty="0"/>
          </a:p>
        </p:txBody>
      </p:sp>
      <p:sp>
        <p:nvSpPr>
          <p:cNvPr id="4" name="Rounded Rectangle 28">
            <a:extLst>
              <a:ext uri="{FF2B5EF4-FFF2-40B4-BE49-F238E27FC236}">
                <a16:creationId xmlns:a16="http://schemas.microsoft.com/office/drawing/2014/main" id="{65518CF8-2773-C131-16F3-E6DFCFF6C081}"/>
              </a:ext>
            </a:extLst>
          </p:cNvPr>
          <p:cNvSpPr/>
          <p:nvPr/>
        </p:nvSpPr>
        <p:spPr>
          <a:xfrm>
            <a:off x="1251183" y="3029080"/>
            <a:ext cx="2160241" cy="866931"/>
          </a:xfrm>
          <a:prstGeom prst="roundRect">
            <a:avLst/>
          </a:prstGeom>
          <a:noFill/>
          <a:ln w="28575">
            <a:solidFill>
              <a:srgbClr val="ECB61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9"/>
            <a:endParaRPr lang="en-GB" sz="1100" dirty="0">
              <a:solidFill>
                <a:srgbClr val="0F5494"/>
              </a:solidFill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6A5B002-4BA9-00D9-5AC6-C811F8B58901}"/>
              </a:ext>
            </a:extLst>
          </p:cNvPr>
          <p:cNvSpPr txBox="1">
            <a:spLocks/>
          </p:cNvSpPr>
          <p:nvPr/>
        </p:nvSpPr>
        <p:spPr bwMode="auto">
          <a:xfrm>
            <a:off x="1452487" y="3234582"/>
            <a:ext cx="1757630" cy="4559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F5494"/>
              </a:buClr>
              <a:buFont typeface="Arial" pitchFamily="34" charset="0"/>
              <a:buChar char="•"/>
              <a:defRPr sz="2400" i="0">
                <a:solidFill>
                  <a:srgbClr val="0F5494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F5494"/>
              </a:buClr>
              <a:buChar char="•"/>
              <a:defRPr sz="2000" b="1">
                <a:solidFill>
                  <a:srgbClr val="0F5494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1400">
                <a:solidFill>
                  <a:srgbClr val="0F5494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indent="0" algn="ctr">
              <a:buNone/>
            </a:pPr>
            <a:r>
              <a:rPr lang="en-GB" sz="2000" kern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Lawful AI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7C6F032-B4B3-76A6-9FE0-A804B363C3FE}"/>
              </a:ext>
            </a:extLst>
          </p:cNvPr>
          <p:cNvSpPr txBox="1">
            <a:spLocks/>
          </p:cNvSpPr>
          <p:nvPr/>
        </p:nvSpPr>
        <p:spPr bwMode="auto">
          <a:xfrm>
            <a:off x="883990" y="4040025"/>
            <a:ext cx="5008331" cy="4091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F5494"/>
              </a:buClr>
              <a:buFont typeface="Arial" pitchFamily="34" charset="0"/>
              <a:buChar char="•"/>
              <a:defRPr sz="2400" i="0">
                <a:solidFill>
                  <a:srgbClr val="0F5494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F5494"/>
              </a:buClr>
              <a:buChar char="•"/>
              <a:defRPr sz="2000" b="1">
                <a:solidFill>
                  <a:srgbClr val="0F5494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1400">
                <a:solidFill>
                  <a:srgbClr val="0F5494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indent="0">
              <a:buNone/>
              <a:defRPr/>
            </a:pPr>
            <a:r>
              <a:rPr lang="en-US" sz="2000" dirty="0"/>
              <a:t>Three levels of abstraction</a:t>
            </a:r>
            <a:endParaRPr lang="fr-FR" sz="2000" dirty="0"/>
          </a:p>
        </p:txBody>
      </p:sp>
      <p:sp>
        <p:nvSpPr>
          <p:cNvPr id="8" name="Rounded Rectangle 20">
            <a:extLst>
              <a:ext uri="{FF2B5EF4-FFF2-40B4-BE49-F238E27FC236}">
                <a16:creationId xmlns:a16="http://schemas.microsoft.com/office/drawing/2014/main" id="{28EC43A1-AF1A-5FB2-6DCD-54F538C70B2E}"/>
              </a:ext>
            </a:extLst>
          </p:cNvPr>
          <p:cNvSpPr/>
          <p:nvPr/>
        </p:nvSpPr>
        <p:spPr>
          <a:xfrm>
            <a:off x="3571752" y="3029080"/>
            <a:ext cx="2160241" cy="866931"/>
          </a:xfrm>
          <a:prstGeom prst="roundRect">
            <a:avLst/>
          </a:prstGeom>
          <a:noFill/>
          <a:ln w="28575">
            <a:solidFill>
              <a:srgbClr val="ECB61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9"/>
            <a:endParaRPr lang="en-GB" sz="1100" dirty="0">
              <a:solidFill>
                <a:srgbClr val="0F5494"/>
              </a:solidFill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2AF8A70-5F28-FCD6-3E5C-879918A6B359}"/>
              </a:ext>
            </a:extLst>
          </p:cNvPr>
          <p:cNvSpPr txBox="1">
            <a:spLocks/>
          </p:cNvSpPr>
          <p:nvPr/>
        </p:nvSpPr>
        <p:spPr bwMode="auto">
          <a:xfrm>
            <a:off x="3773056" y="3234582"/>
            <a:ext cx="1757630" cy="4559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F5494"/>
              </a:buClr>
              <a:buFont typeface="Arial" pitchFamily="34" charset="0"/>
              <a:buChar char="•"/>
              <a:defRPr sz="2400" i="0">
                <a:solidFill>
                  <a:srgbClr val="0F5494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F5494"/>
              </a:buClr>
              <a:buChar char="•"/>
              <a:defRPr sz="2000" b="1">
                <a:solidFill>
                  <a:srgbClr val="0F5494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1400">
                <a:solidFill>
                  <a:srgbClr val="0F5494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lvl="1" indent="0" algn="ctr">
              <a:buNone/>
            </a:pPr>
            <a:r>
              <a:rPr lang="en-GB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Ethical AI</a:t>
            </a:r>
          </a:p>
        </p:txBody>
      </p:sp>
      <p:sp>
        <p:nvSpPr>
          <p:cNvPr id="10" name="Rounded Rectangle 22">
            <a:extLst>
              <a:ext uri="{FF2B5EF4-FFF2-40B4-BE49-F238E27FC236}">
                <a16:creationId xmlns:a16="http://schemas.microsoft.com/office/drawing/2014/main" id="{3E1A0C2E-1F0E-4C4D-5B0A-D42197DA2CFF}"/>
              </a:ext>
            </a:extLst>
          </p:cNvPr>
          <p:cNvSpPr/>
          <p:nvPr/>
        </p:nvSpPr>
        <p:spPr>
          <a:xfrm>
            <a:off x="5892321" y="3029080"/>
            <a:ext cx="2160241" cy="866931"/>
          </a:xfrm>
          <a:prstGeom prst="roundRect">
            <a:avLst/>
          </a:prstGeom>
          <a:noFill/>
          <a:ln w="28575">
            <a:solidFill>
              <a:srgbClr val="ECB61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9"/>
            <a:endParaRPr lang="en-GB" sz="1100" dirty="0">
              <a:solidFill>
                <a:srgbClr val="0F5494"/>
              </a:solidFill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7E8DC06-4CC0-8ACB-E0C6-998686C765ED}"/>
              </a:ext>
            </a:extLst>
          </p:cNvPr>
          <p:cNvSpPr txBox="1">
            <a:spLocks/>
          </p:cNvSpPr>
          <p:nvPr/>
        </p:nvSpPr>
        <p:spPr bwMode="auto">
          <a:xfrm>
            <a:off x="6093625" y="3234582"/>
            <a:ext cx="1757630" cy="4559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F5494"/>
              </a:buClr>
              <a:buFont typeface="Arial" pitchFamily="34" charset="0"/>
              <a:buChar char="•"/>
              <a:defRPr sz="2400" i="0">
                <a:solidFill>
                  <a:srgbClr val="0F5494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F5494"/>
              </a:buClr>
              <a:buChar char="•"/>
              <a:defRPr sz="2000" b="1">
                <a:solidFill>
                  <a:srgbClr val="0F5494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1400">
                <a:solidFill>
                  <a:srgbClr val="0F5494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indent="0" algn="ctr">
              <a:buNone/>
            </a:pPr>
            <a:r>
              <a:rPr lang="en-GB" sz="2000" kern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Robust AI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1500F2EC-CD2E-F258-C511-D363AF5CBA04}"/>
              </a:ext>
            </a:extLst>
          </p:cNvPr>
          <p:cNvSpPr txBox="1">
            <a:spLocks/>
          </p:cNvSpPr>
          <p:nvPr/>
        </p:nvSpPr>
        <p:spPr bwMode="auto">
          <a:xfrm>
            <a:off x="766556" y="2089984"/>
            <a:ext cx="7528611" cy="4091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F5494"/>
              </a:buClr>
              <a:buFont typeface="Arial" pitchFamily="34" charset="0"/>
              <a:buChar char="•"/>
              <a:defRPr sz="2400" i="0">
                <a:solidFill>
                  <a:srgbClr val="0F5494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F5494"/>
              </a:buClr>
              <a:buChar char="•"/>
              <a:defRPr sz="2000" b="1">
                <a:solidFill>
                  <a:srgbClr val="0F5494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1400">
                <a:solidFill>
                  <a:srgbClr val="0F5494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indent="0">
              <a:buNone/>
              <a:defRPr/>
            </a:pPr>
            <a:r>
              <a:rPr lang="en-US" sz="2000" dirty="0"/>
              <a:t>Trustworthy AI as our foundational ambition, with three components</a:t>
            </a:r>
            <a:endParaRPr lang="fr-FR" sz="2000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2ED990D7-D64A-2298-D03D-AB348DE11D15}"/>
              </a:ext>
            </a:extLst>
          </p:cNvPr>
          <p:cNvSpPr txBox="1">
            <a:spLocks/>
          </p:cNvSpPr>
          <p:nvPr/>
        </p:nvSpPr>
        <p:spPr bwMode="auto">
          <a:xfrm>
            <a:off x="766557" y="1665971"/>
            <a:ext cx="7528611" cy="4091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F5494"/>
              </a:buClr>
              <a:buFont typeface="Arial" pitchFamily="34" charset="0"/>
              <a:buChar char="•"/>
              <a:defRPr sz="2400" i="0">
                <a:solidFill>
                  <a:srgbClr val="0F5494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F5494"/>
              </a:buClr>
              <a:buChar char="•"/>
              <a:defRPr sz="2000" b="1">
                <a:solidFill>
                  <a:srgbClr val="0F5494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1400">
                <a:solidFill>
                  <a:srgbClr val="0F5494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indent="0">
              <a:buNone/>
              <a:defRPr/>
            </a:pPr>
            <a:r>
              <a:rPr lang="en-US" sz="2000" dirty="0"/>
              <a:t>Human-centric approach: AI as a means, not an end</a:t>
            </a:r>
            <a:endParaRPr lang="fr-FR" sz="2000" dirty="0"/>
          </a:p>
        </p:txBody>
      </p:sp>
      <p:sp>
        <p:nvSpPr>
          <p:cNvPr id="14" name="Rounded Rectangle 26">
            <a:extLst>
              <a:ext uri="{FF2B5EF4-FFF2-40B4-BE49-F238E27FC236}">
                <a16:creationId xmlns:a16="http://schemas.microsoft.com/office/drawing/2014/main" id="{5EE1D30C-B34C-EEA7-6794-ABC99864C5F6}"/>
              </a:ext>
            </a:extLst>
          </p:cNvPr>
          <p:cNvSpPr/>
          <p:nvPr/>
        </p:nvSpPr>
        <p:spPr>
          <a:xfrm>
            <a:off x="1283811" y="4472074"/>
            <a:ext cx="2160241" cy="866931"/>
          </a:xfrm>
          <a:prstGeom prst="roundRect">
            <a:avLst/>
          </a:prstGeom>
          <a:noFill/>
          <a:ln w="28575">
            <a:solidFill>
              <a:srgbClr val="ECB61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9"/>
            <a:endParaRPr lang="en-GB" sz="1050" dirty="0">
              <a:solidFill>
                <a:srgbClr val="0F5494"/>
              </a:solidFill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FB1E8127-0E61-1AC4-A6C2-73A397D47648}"/>
              </a:ext>
            </a:extLst>
          </p:cNvPr>
          <p:cNvSpPr txBox="1">
            <a:spLocks/>
          </p:cNvSpPr>
          <p:nvPr/>
        </p:nvSpPr>
        <p:spPr bwMode="auto">
          <a:xfrm>
            <a:off x="1485114" y="4592215"/>
            <a:ext cx="1757630" cy="4559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F5494"/>
              </a:buClr>
              <a:buFont typeface="Arial" pitchFamily="34" charset="0"/>
              <a:buChar char="•"/>
              <a:defRPr sz="2400" i="0">
                <a:solidFill>
                  <a:srgbClr val="0F5494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F5494"/>
              </a:buClr>
              <a:buChar char="•"/>
              <a:defRPr sz="2000" b="1">
                <a:solidFill>
                  <a:srgbClr val="0F5494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1400">
                <a:solidFill>
                  <a:srgbClr val="0F5494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indent="0" algn="ctr">
              <a:buNone/>
            </a:pPr>
            <a:r>
              <a:rPr lang="en-GB" sz="1800" kern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from principles (Chapter I) </a:t>
            </a:r>
          </a:p>
        </p:txBody>
      </p:sp>
      <p:sp>
        <p:nvSpPr>
          <p:cNvPr id="16" name="Rounded Rectangle 29">
            <a:extLst>
              <a:ext uri="{FF2B5EF4-FFF2-40B4-BE49-F238E27FC236}">
                <a16:creationId xmlns:a16="http://schemas.microsoft.com/office/drawing/2014/main" id="{68ECFC9F-8489-4147-28F7-7007BBAE4AF5}"/>
              </a:ext>
            </a:extLst>
          </p:cNvPr>
          <p:cNvSpPr/>
          <p:nvPr/>
        </p:nvSpPr>
        <p:spPr>
          <a:xfrm>
            <a:off x="3604380" y="4472074"/>
            <a:ext cx="2160241" cy="866931"/>
          </a:xfrm>
          <a:prstGeom prst="roundRect">
            <a:avLst/>
          </a:prstGeom>
          <a:noFill/>
          <a:ln w="28575">
            <a:solidFill>
              <a:srgbClr val="ECB61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9"/>
            <a:endParaRPr lang="en-GB" sz="1050" dirty="0">
              <a:solidFill>
                <a:srgbClr val="0F5494"/>
              </a:solidFill>
            </a:endParaRP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33F8ECC8-5FF6-3791-95F6-763FDD46D938}"/>
              </a:ext>
            </a:extLst>
          </p:cNvPr>
          <p:cNvSpPr txBox="1">
            <a:spLocks/>
          </p:cNvSpPr>
          <p:nvPr/>
        </p:nvSpPr>
        <p:spPr bwMode="auto">
          <a:xfrm>
            <a:off x="3805682" y="4592215"/>
            <a:ext cx="1870614" cy="4559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F5494"/>
              </a:buClr>
              <a:buFont typeface="Arial" pitchFamily="34" charset="0"/>
              <a:buChar char="•"/>
              <a:defRPr sz="2400" i="0">
                <a:solidFill>
                  <a:srgbClr val="0F5494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F5494"/>
              </a:buClr>
              <a:buChar char="•"/>
              <a:defRPr sz="2000" b="1">
                <a:solidFill>
                  <a:srgbClr val="0F5494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1400">
                <a:solidFill>
                  <a:srgbClr val="0F5494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lvl="1" indent="0" algn="ctr">
              <a:buNone/>
            </a:pPr>
            <a:r>
              <a:rPr lang="en-GB" sz="1800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 requirements (Chapter II) </a:t>
            </a:r>
          </a:p>
        </p:txBody>
      </p:sp>
      <p:sp>
        <p:nvSpPr>
          <p:cNvPr id="18" name="Rounded Rectangle 31">
            <a:extLst>
              <a:ext uri="{FF2B5EF4-FFF2-40B4-BE49-F238E27FC236}">
                <a16:creationId xmlns:a16="http://schemas.microsoft.com/office/drawing/2014/main" id="{19B8C3DF-C6B3-DF60-F6C7-0A3B58F3E3B8}"/>
              </a:ext>
            </a:extLst>
          </p:cNvPr>
          <p:cNvSpPr/>
          <p:nvPr/>
        </p:nvSpPr>
        <p:spPr>
          <a:xfrm>
            <a:off x="5924949" y="4472074"/>
            <a:ext cx="2160241" cy="866931"/>
          </a:xfrm>
          <a:prstGeom prst="roundRect">
            <a:avLst/>
          </a:prstGeom>
          <a:noFill/>
          <a:ln w="28575">
            <a:solidFill>
              <a:srgbClr val="ECB61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9"/>
            <a:endParaRPr lang="en-GB" sz="1050" dirty="0">
              <a:solidFill>
                <a:srgbClr val="0F5494"/>
              </a:solidFill>
            </a:endParaRP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657CEA5B-D6CC-FEC7-7112-63B19B4E6795}"/>
              </a:ext>
            </a:extLst>
          </p:cNvPr>
          <p:cNvSpPr txBox="1">
            <a:spLocks/>
          </p:cNvSpPr>
          <p:nvPr/>
        </p:nvSpPr>
        <p:spPr bwMode="auto">
          <a:xfrm>
            <a:off x="6036338" y="4592215"/>
            <a:ext cx="1926309" cy="4559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F5494"/>
              </a:buClr>
              <a:buFont typeface="Arial" pitchFamily="34" charset="0"/>
              <a:buChar char="•"/>
              <a:defRPr sz="2400" i="0">
                <a:solidFill>
                  <a:srgbClr val="0F5494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F5494"/>
              </a:buClr>
              <a:buChar char="•"/>
              <a:defRPr sz="2000" b="1">
                <a:solidFill>
                  <a:srgbClr val="0F5494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1400">
                <a:solidFill>
                  <a:srgbClr val="0F5494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indent="0" algn="ctr">
              <a:buNone/>
            </a:pPr>
            <a:r>
              <a:rPr lang="en-US" sz="1800" kern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 assessment list (Chapter III)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085F2F6-60F8-8DB5-102F-537705814E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6469" y="1352113"/>
            <a:ext cx="2940929" cy="4153773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BF80D283-F2E8-A638-3037-499B9393EFD9}"/>
              </a:ext>
            </a:extLst>
          </p:cNvPr>
          <p:cNvSpPr/>
          <p:nvPr/>
        </p:nvSpPr>
        <p:spPr>
          <a:xfrm>
            <a:off x="2123740" y="5965064"/>
            <a:ext cx="846138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v-SE" dirty="0">
                <a:hlinkClick r:id="rId3"/>
              </a:rPr>
              <a:t>https://ec.europa.eu/digital-single-market/en/news/ethics-guidelines-trustworthy-ai</a:t>
            </a:r>
            <a:r>
              <a:rPr lang="sv-S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28561308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5EBA2B5-C4DE-91A8-935D-CF02AA49D9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981" y="633468"/>
            <a:ext cx="10316784" cy="831131"/>
          </a:xfrm>
        </p:spPr>
        <p:txBody>
          <a:bodyPr>
            <a:normAutofit/>
          </a:bodyPr>
          <a:lstStyle/>
          <a:p>
            <a:r>
              <a:rPr lang="en-US" dirty="0"/>
              <a:t>Ethics Guidelines for Trustworthy AI – Principles </a:t>
            </a:r>
            <a:endParaRPr lang="en-GB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C3E27BE-BA15-2C63-2E6D-9A2469A535D3}"/>
              </a:ext>
            </a:extLst>
          </p:cNvPr>
          <p:cNvSpPr txBox="1">
            <a:spLocks/>
          </p:cNvSpPr>
          <p:nvPr/>
        </p:nvSpPr>
        <p:spPr bwMode="auto">
          <a:xfrm>
            <a:off x="1018074" y="1746301"/>
            <a:ext cx="7528611" cy="4091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F5494"/>
              </a:buClr>
              <a:buFont typeface="Arial" pitchFamily="34" charset="0"/>
              <a:buChar char="•"/>
              <a:defRPr sz="2400" i="0">
                <a:solidFill>
                  <a:srgbClr val="0F5494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F5494"/>
              </a:buClr>
              <a:buChar char="•"/>
              <a:defRPr sz="2000" b="1">
                <a:solidFill>
                  <a:srgbClr val="0F5494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1400">
                <a:solidFill>
                  <a:srgbClr val="0F5494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indent="0">
              <a:buNone/>
              <a:defRPr/>
            </a:pPr>
            <a:r>
              <a:rPr lang="en-US" sz="1800" dirty="0"/>
              <a:t>4 Ethical Principles based on fundamental rights </a:t>
            </a:r>
            <a:endParaRPr lang="fr-FR" sz="180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F9A4FDF-8118-2B82-A084-069EE3DB9EC5}"/>
              </a:ext>
            </a:extLst>
          </p:cNvPr>
          <p:cNvSpPr txBox="1">
            <a:spLocks/>
          </p:cNvSpPr>
          <p:nvPr/>
        </p:nvSpPr>
        <p:spPr bwMode="auto">
          <a:xfrm>
            <a:off x="544961" y="3739629"/>
            <a:ext cx="1757630" cy="4559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F5494"/>
              </a:buClr>
              <a:buFont typeface="Arial" pitchFamily="34" charset="0"/>
              <a:buChar char="•"/>
              <a:defRPr sz="2400" i="0">
                <a:solidFill>
                  <a:srgbClr val="0F5494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F5494"/>
              </a:buClr>
              <a:buChar char="•"/>
              <a:defRPr sz="2000" b="1">
                <a:solidFill>
                  <a:srgbClr val="0F5494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1400">
                <a:solidFill>
                  <a:srgbClr val="0F5494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indent="0" algn="ctr">
              <a:buNone/>
            </a:pPr>
            <a:r>
              <a:rPr lang="en-US" sz="1800" kern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Respect for human autonomy</a:t>
            </a:r>
            <a:endParaRPr lang="en-GB" sz="1800" kern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DF47D29-0807-D170-C99F-9B8B55313D3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167" y="2371479"/>
            <a:ext cx="1017219" cy="10172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7A0E501-AE34-7A13-E808-6467183FF38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0442" y="2404097"/>
            <a:ext cx="984601" cy="984601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6B24AC0-6541-87EB-3589-B0D6C0BAA069}"/>
              </a:ext>
            </a:extLst>
          </p:cNvPr>
          <p:cNvSpPr txBox="1">
            <a:spLocks/>
          </p:cNvSpPr>
          <p:nvPr/>
        </p:nvSpPr>
        <p:spPr bwMode="auto">
          <a:xfrm>
            <a:off x="2868603" y="3787763"/>
            <a:ext cx="1757630" cy="4559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F5494"/>
              </a:buClr>
              <a:buFont typeface="Arial" pitchFamily="34" charset="0"/>
              <a:buChar char="•"/>
              <a:defRPr sz="2400" i="0">
                <a:solidFill>
                  <a:srgbClr val="0F5494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F5494"/>
              </a:buClr>
              <a:buChar char="•"/>
              <a:defRPr sz="2000" b="1">
                <a:solidFill>
                  <a:srgbClr val="0F5494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1400">
                <a:solidFill>
                  <a:srgbClr val="0F5494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indent="0" algn="ctr">
              <a:buNone/>
            </a:pPr>
            <a:r>
              <a:rPr lang="en-US" sz="1800" kern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Prevention of harm</a:t>
            </a:r>
            <a:endParaRPr lang="en-GB" sz="1800" kern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700D0A1-F2D0-EECC-1F1F-61B6B9E3A74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4358" y="2371479"/>
            <a:ext cx="1019747" cy="1019747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0F7AE02-8D69-EE3A-FE95-0283A93E1F7C}"/>
              </a:ext>
            </a:extLst>
          </p:cNvPr>
          <p:cNvSpPr txBox="1">
            <a:spLocks/>
          </p:cNvSpPr>
          <p:nvPr/>
        </p:nvSpPr>
        <p:spPr bwMode="auto">
          <a:xfrm>
            <a:off x="5412259" y="3787763"/>
            <a:ext cx="1757630" cy="4559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F5494"/>
              </a:buClr>
              <a:buFont typeface="Arial" pitchFamily="34" charset="0"/>
              <a:buChar char="•"/>
              <a:defRPr sz="2400" i="0">
                <a:solidFill>
                  <a:srgbClr val="0F5494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F5494"/>
              </a:buClr>
              <a:buChar char="•"/>
              <a:defRPr sz="2000" b="1">
                <a:solidFill>
                  <a:srgbClr val="0F5494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1400">
                <a:solidFill>
                  <a:srgbClr val="0F5494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indent="0" algn="ctr">
              <a:buNone/>
            </a:pPr>
            <a:r>
              <a:rPr lang="en-US" sz="1800" kern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Fairness</a:t>
            </a:r>
            <a:endParaRPr lang="en-GB" sz="1800" kern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8024E4A-AC10-F3C4-37E0-36C6E97438C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3416" y="2404096"/>
            <a:ext cx="984601" cy="984601"/>
          </a:xfrm>
          <a:prstGeom prst="rect">
            <a:avLst/>
          </a:prstGeom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E5F79D3B-9E46-1BBC-FC2F-2159BC5A9E4C}"/>
              </a:ext>
            </a:extLst>
          </p:cNvPr>
          <p:cNvSpPr txBox="1">
            <a:spLocks/>
          </p:cNvSpPr>
          <p:nvPr/>
        </p:nvSpPr>
        <p:spPr bwMode="auto">
          <a:xfrm>
            <a:off x="7948538" y="3787763"/>
            <a:ext cx="1757630" cy="4559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F5494"/>
              </a:buClr>
              <a:buFont typeface="Arial" pitchFamily="34" charset="0"/>
              <a:buChar char="•"/>
              <a:defRPr sz="2400" i="0">
                <a:solidFill>
                  <a:srgbClr val="0F5494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F5494"/>
              </a:buClr>
              <a:buChar char="•"/>
              <a:defRPr sz="2000" b="1">
                <a:solidFill>
                  <a:srgbClr val="0F5494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1400">
                <a:solidFill>
                  <a:srgbClr val="0F5494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indent="0" algn="ctr">
              <a:buNone/>
            </a:pPr>
            <a:r>
              <a:rPr lang="en-US" sz="1800" kern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Explicability</a:t>
            </a:r>
            <a:endParaRPr lang="en-GB" sz="1800" kern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497807A-DACA-FAA7-B1D5-C61E504CDE72}"/>
              </a:ext>
            </a:extLst>
          </p:cNvPr>
          <p:cNvSpPr txBox="1"/>
          <p:nvPr/>
        </p:nvSpPr>
        <p:spPr>
          <a:xfrm>
            <a:off x="418444" y="4697842"/>
            <a:ext cx="22994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Georgia"/>
                <a:cs typeface="Georgia"/>
              </a:rPr>
              <a:t>Augment, complement and empower humans</a:t>
            </a:r>
            <a:endParaRPr lang="sv-SE" sz="1600" dirty="0">
              <a:latin typeface="Georgia"/>
              <a:cs typeface="Georgi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64582FC-02D7-07CE-FB6B-F9CFCFBD8AF9}"/>
              </a:ext>
            </a:extLst>
          </p:cNvPr>
          <p:cNvSpPr txBox="1"/>
          <p:nvPr/>
        </p:nvSpPr>
        <p:spPr>
          <a:xfrm>
            <a:off x="2964220" y="4697842"/>
            <a:ext cx="20095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Georgia"/>
                <a:cs typeface="Georgia"/>
              </a:rPr>
              <a:t>Safe and secure. Protect physical and mental integrity.</a:t>
            </a:r>
            <a:endParaRPr lang="sv-SE" sz="1600" dirty="0">
              <a:latin typeface="Georgia"/>
              <a:cs typeface="Georgi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BBA1F91-E54B-186D-03AD-2BAAAFCDF7D1}"/>
              </a:ext>
            </a:extLst>
          </p:cNvPr>
          <p:cNvSpPr txBox="1"/>
          <p:nvPr/>
        </p:nvSpPr>
        <p:spPr>
          <a:xfrm>
            <a:off x="5563852" y="4697842"/>
            <a:ext cx="20095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Georgia"/>
                <a:cs typeface="Georgia"/>
              </a:rPr>
              <a:t>Equal and just distribution of benefits and costs.</a:t>
            </a:r>
            <a:endParaRPr lang="sv-SE" sz="1600" dirty="0">
              <a:latin typeface="Georgia"/>
              <a:cs typeface="Georgi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59D7F89-A06F-C3FA-E8D0-5D6B04C1F645}"/>
              </a:ext>
            </a:extLst>
          </p:cNvPr>
          <p:cNvSpPr txBox="1"/>
          <p:nvPr/>
        </p:nvSpPr>
        <p:spPr>
          <a:xfrm>
            <a:off x="7778477" y="4697842"/>
            <a:ext cx="22642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Georgia"/>
                <a:cs typeface="Georgia"/>
              </a:rPr>
              <a:t>Transparent, open with capabilities and purposes, explanations</a:t>
            </a:r>
            <a:endParaRPr lang="sv-SE" sz="1600" dirty="0">
              <a:latin typeface="Georgia"/>
              <a:cs typeface="Georgia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707BB54-71B9-3328-B9BF-CCA4C5591A0E}"/>
              </a:ext>
            </a:extLst>
          </p:cNvPr>
          <p:cNvSpPr/>
          <p:nvPr/>
        </p:nvSpPr>
        <p:spPr>
          <a:xfrm>
            <a:off x="2382295" y="5927202"/>
            <a:ext cx="846138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v-SE" dirty="0">
                <a:hlinkClick r:id="rId6"/>
              </a:rPr>
              <a:t>https://ec.europa.eu/digital-single-market/en/news/ethics-guidelines-trustworthy-ai</a:t>
            </a:r>
            <a:r>
              <a:rPr lang="sv-S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27372663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FA8C551-A2B6-2724-B6EA-A4024C4290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435" y="999228"/>
            <a:ext cx="10316784" cy="831131"/>
          </a:xfrm>
        </p:spPr>
        <p:txBody>
          <a:bodyPr/>
          <a:lstStyle/>
          <a:p>
            <a:endParaRPr lang="en-US"/>
          </a:p>
        </p:txBody>
      </p:sp>
      <p:pic>
        <p:nvPicPr>
          <p:cNvPr id="6" name="Picture 5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C5D70D89-CC75-F3FC-1AD4-167E634814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385"/>
            <a:ext cx="10467411" cy="5938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193264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308C58-2AE7-E601-9916-C5E04AA12205}"/>
              </a:ext>
            </a:extLst>
          </p:cNvPr>
          <p:cNvSpPr>
            <a:spLocks noGrp="1"/>
          </p:cNvSpPr>
          <p:nvPr/>
        </p:nvSpPr>
        <p:spPr>
          <a:xfrm>
            <a:off x="1022049" y="854472"/>
            <a:ext cx="10316784" cy="8311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sv-SE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41D48C1-ECB9-E878-56EC-B3A205C3F946}"/>
              </a:ext>
            </a:extLst>
          </p:cNvPr>
          <p:cNvSpPr/>
          <p:nvPr/>
        </p:nvSpPr>
        <p:spPr>
          <a:xfrm>
            <a:off x="3181708" y="6124661"/>
            <a:ext cx="4228658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v-SE" dirty="0">
                <a:hlinkClick r:id="rId2"/>
              </a:rPr>
              <a:t>https://www.thispersondoesnotexist.com/</a:t>
            </a:r>
            <a:r>
              <a:rPr lang="sv-SE" dirty="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68871C3-48CF-93F6-A1BD-9D1D17E430C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386" r="11357" b="33233"/>
          <a:stretch/>
        </p:blipFill>
        <p:spPr>
          <a:xfrm>
            <a:off x="664539" y="364008"/>
            <a:ext cx="10862922" cy="545435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33934B-2A8D-3213-D78C-CD3FCE0DF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435" y="999229"/>
            <a:ext cx="8863627" cy="636908"/>
          </a:xfrm>
        </p:spPr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3E11193-0181-4A7F-E57E-C2CA7496D9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8536"/>
            <a:ext cx="10474712" cy="5653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304436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615CC4-5642-A6D7-3D8C-4F31DE1F3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060" y="406357"/>
            <a:ext cx="10316784" cy="831131"/>
          </a:xfrm>
        </p:spPr>
        <p:txBody>
          <a:bodyPr>
            <a:normAutofit/>
          </a:bodyPr>
          <a:lstStyle/>
          <a:p>
            <a:r>
              <a:rPr lang="en-US" dirty="0"/>
              <a:t>External Analysis of Human Decision Making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AD3380-3EAD-A78B-EFE5-D1D915E95A05}"/>
              </a:ext>
            </a:extLst>
          </p:cNvPr>
          <p:cNvSpPr txBox="1"/>
          <p:nvPr/>
        </p:nvSpPr>
        <p:spPr>
          <a:xfrm>
            <a:off x="2002429" y="5807558"/>
            <a:ext cx="609523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hlinkClick r:id="rId2"/>
              </a:rPr>
              <a:t>https://www.artificiallawyer.com/2019/06/04/france-bans-judge-analytics-5-years-in-prison-for-rule-breakers/</a:t>
            </a:r>
            <a:r>
              <a:rPr lang="en-US"/>
              <a:t> </a:t>
            </a:r>
          </a:p>
        </p:txBody>
      </p:sp>
      <p:pic>
        <p:nvPicPr>
          <p:cNvPr id="4" name="Picture 3" descr="A picture containing text, metalware, chain, key&#10;&#10;Description automatically generated">
            <a:extLst>
              <a:ext uri="{FF2B5EF4-FFF2-40B4-BE49-F238E27FC236}">
                <a16:creationId xmlns:a16="http://schemas.microsoft.com/office/drawing/2014/main" id="{A241AAED-04CB-069E-79A3-6272538C4E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0987" y="1105090"/>
            <a:ext cx="5950492" cy="454449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28DD9DA-E208-A9A4-BC2E-FFC36617CA8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371"/>
          <a:stretch/>
        </p:blipFill>
        <p:spPr>
          <a:xfrm>
            <a:off x="8576851" y="5958309"/>
            <a:ext cx="2364945" cy="3924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9825CB5-28D3-E671-5D41-697389F38E9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066"/>
          <a:stretch/>
        </p:blipFill>
        <p:spPr>
          <a:xfrm>
            <a:off x="7963178" y="5801513"/>
            <a:ext cx="719297" cy="595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644788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303313" y="2124222"/>
            <a:ext cx="6909830" cy="16183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sv-SE"/>
              <a:t>Summary</a:t>
            </a:r>
            <a:endParaRPr lang="sv-S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78FE72-D8D5-1E0B-6D46-E03BDA7EC3FE}"/>
              </a:ext>
            </a:extLst>
          </p:cNvPr>
          <p:cNvSpPr txBox="1"/>
          <p:nvPr/>
        </p:nvSpPr>
        <p:spPr>
          <a:xfrm>
            <a:off x="3303313" y="3775373"/>
            <a:ext cx="6909830" cy="18517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20000"/>
              </a:lnSpc>
              <a:spcBef>
                <a:spcPts val="1000"/>
              </a:spcBef>
              <a:buClr>
                <a:schemeClr val="accent2"/>
              </a:buClr>
              <a:buSzPct val="124000"/>
            </a:pPr>
            <a:r>
              <a:rPr lang="en-US" sz="1600" dirty="0">
                <a:solidFill>
                  <a:schemeClr val="bg2"/>
                </a:solidFill>
              </a:rPr>
              <a:t>The ethical and social implications of AI are complex and far-reaching, requiring a concerted effort from technologists, policymakers, ethicists, and society at large to navigate and address these challenges responsibly.</a:t>
            </a:r>
          </a:p>
        </p:txBody>
      </p:sp>
    </p:spTree>
    <p:extLst>
      <p:ext uri="{BB962C8B-B14F-4D97-AF65-F5344CB8AC3E}">
        <p14:creationId xmlns:p14="http://schemas.microsoft.com/office/powerpoint/2010/main" val="2599119793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77D7C5A-D103-1456-494D-67AB23913C6B}"/>
              </a:ext>
            </a:extLst>
          </p:cNvPr>
          <p:cNvSpPr/>
          <p:nvPr/>
        </p:nvSpPr>
        <p:spPr>
          <a:xfrm>
            <a:off x="2496177" y="6139936"/>
            <a:ext cx="602436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Ian J. </a:t>
            </a:r>
            <a:r>
              <a:rPr lang="en-US" sz="1400" dirty="0" err="1"/>
              <a:t>Goodfellow</a:t>
            </a:r>
            <a:r>
              <a:rPr lang="en-US" sz="1400" dirty="0"/>
              <a:t>, Jonathon </a:t>
            </a:r>
            <a:r>
              <a:rPr lang="en-US" sz="1400" dirty="0" err="1"/>
              <a:t>Shlens</a:t>
            </a:r>
            <a:r>
              <a:rPr lang="en-US" sz="1400" dirty="0"/>
              <a:t>, Christian </a:t>
            </a:r>
            <a:r>
              <a:rPr lang="en-US" sz="1400" dirty="0" err="1"/>
              <a:t>Szegedy</a:t>
            </a:r>
            <a:r>
              <a:rPr lang="en-US" sz="1400" dirty="0"/>
              <a:t>. Explaining and Harnessing Adversarial Examples. ICLR 2015</a:t>
            </a:r>
            <a:endParaRPr lang="sv-SE" sz="1400" dirty="0"/>
          </a:p>
          <a:p>
            <a:r>
              <a:rPr lang="sv-SE" sz="1400" dirty="0">
                <a:hlinkClick r:id="rId2"/>
              </a:rPr>
              <a:t>https://arxiv.org/abs/1412.6572</a:t>
            </a:r>
            <a:endParaRPr lang="sv-SE" sz="1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BBEB4A-1782-2873-311F-6C2FF7D28E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875" y="1704109"/>
            <a:ext cx="11199851" cy="4286722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92B7CD32-5924-0FA1-0454-E4096D4617FE}"/>
              </a:ext>
            </a:extLst>
          </p:cNvPr>
          <p:cNvSpPr txBox="1">
            <a:spLocks/>
          </p:cNvSpPr>
          <p:nvPr/>
        </p:nvSpPr>
        <p:spPr>
          <a:xfrm>
            <a:off x="913435" y="770630"/>
            <a:ext cx="10316784" cy="8311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Machine learning is still brittle…</a:t>
            </a:r>
            <a:endParaRPr lang="sv-S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83717103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9519460-B26C-28B1-2F47-AD9D78A672E1}"/>
              </a:ext>
            </a:extLst>
          </p:cNvPr>
          <p:cNvSpPr/>
          <p:nvPr/>
        </p:nvSpPr>
        <p:spPr>
          <a:xfrm>
            <a:off x="2590800" y="6188472"/>
            <a:ext cx="6096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v-S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hlinkClick r:id="rId2"/>
              </a:rPr>
              <a:t>https://medium.com/microsoft-design/how-to-recognize-exclusion-in-ai-ec2d6d89f850</a:t>
            </a:r>
            <a:r>
              <a:rPr kumimoji="0" lang="sv-S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DB7688-2C0B-174D-9084-5C1B52FC911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03" r="15666"/>
          <a:stretch/>
        </p:blipFill>
        <p:spPr>
          <a:xfrm>
            <a:off x="7162550" y="1296527"/>
            <a:ext cx="4949619" cy="4746032"/>
          </a:xfrm>
          <a:prstGeom prst="rect">
            <a:avLst/>
          </a:prstGeom>
        </p:spPr>
      </p:pic>
      <p:sp>
        <p:nvSpPr>
          <p:cNvPr id="7" name="Title 5">
            <a:extLst>
              <a:ext uri="{FF2B5EF4-FFF2-40B4-BE49-F238E27FC236}">
                <a16:creationId xmlns:a16="http://schemas.microsoft.com/office/drawing/2014/main" id="{A42AEF9E-79C3-BF8C-B823-3961F61044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435" y="770630"/>
            <a:ext cx="10316784" cy="831131"/>
          </a:xfrm>
        </p:spPr>
        <p:txBody>
          <a:bodyPr/>
          <a:lstStyle/>
          <a:p>
            <a:r>
              <a:rPr lang="en-US" dirty="0"/>
              <a:t>Bias</a:t>
            </a:r>
            <a:endParaRPr lang="sv-SE" dirty="0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878E0CEB-6728-52B2-B241-95144F596AE5}"/>
              </a:ext>
            </a:extLst>
          </p:cNvPr>
          <p:cNvSpPr txBox="1">
            <a:spLocks/>
          </p:cNvSpPr>
          <p:nvPr/>
        </p:nvSpPr>
        <p:spPr>
          <a:xfrm>
            <a:off x="913437" y="1623998"/>
            <a:ext cx="6467077" cy="427264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2"/>
              </a:buClr>
              <a:buSzPct val="124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92D050"/>
              </a:buClr>
              <a:buSzPct val="127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92D050"/>
              </a:buClr>
              <a:buSzPct val="127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92D050"/>
              </a:buClr>
              <a:buSzPct val="127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92D050"/>
              </a:buClr>
              <a:buSzPct val="127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/>
              <a:t>Dataset bias</a:t>
            </a:r>
            <a:r>
              <a:rPr lang="en-US" sz="1600" dirty="0"/>
              <a:t> – When the data used to train machine learning models doesn’t represent the diversity of the customer base. </a:t>
            </a:r>
          </a:p>
          <a:p>
            <a:r>
              <a:rPr lang="en-US" sz="1600" b="1" dirty="0"/>
              <a:t>Association bias</a:t>
            </a:r>
            <a:r>
              <a:rPr lang="en-US" sz="1600" dirty="0"/>
              <a:t> – When the data used to train a model reinforces and multiplies a cultural bias.</a:t>
            </a:r>
          </a:p>
          <a:p>
            <a:r>
              <a:rPr lang="en-US" sz="1600" b="1" dirty="0"/>
              <a:t>Automation bias</a:t>
            </a:r>
            <a:r>
              <a:rPr lang="en-US" sz="1600" dirty="0"/>
              <a:t> – When automated decisions override social and cultural considerations. </a:t>
            </a:r>
          </a:p>
          <a:p>
            <a:r>
              <a:rPr lang="en-US" sz="1600" b="1" dirty="0"/>
              <a:t>Interaction bias</a:t>
            </a:r>
            <a:r>
              <a:rPr lang="en-US" sz="1600" dirty="0"/>
              <a:t> – When humans tamper with AI and create biased results.</a:t>
            </a:r>
          </a:p>
          <a:p>
            <a:r>
              <a:rPr lang="en-US" sz="1600" b="1" dirty="0"/>
              <a:t>Confirmation bias</a:t>
            </a:r>
            <a:r>
              <a:rPr lang="en-US" sz="1600" dirty="0"/>
              <a:t> – When oversimplified personalization makes biased assumptions for a group or an individual.</a:t>
            </a:r>
            <a:endParaRPr lang="sv-SE" sz="1600" dirty="0"/>
          </a:p>
        </p:txBody>
      </p:sp>
    </p:spTree>
    <p:extLst>
      <p:ext uri="{BB962C8B-B14F-4D97-AF65-F5344CB8AC3E}">
        <p14:creationId xmlns:p14="http://schemas.microsoft.com/office/powerpoint/2010/main" val="2274827525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r>
              <a:rPr lang="sv-SE" dirty="0" err="1"/>
              <a:t>Ethical</a:t>
            </a:r>
            <a:r>
              <a:rPr lang="sv-SE" dirty="0"/>
              <a:t> </a:t>
            </a:r>
            <a:r>
              <a:rPr lang="sv-SE" dirty="0" err="1"/>
              <a:t>Implications</a:t>
            </a:r>
            <a:endParaRPr lang="sv-SE" dirty="0"/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6861B668-D086-F0D5-57CD-00ABA9F4848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28251" y="2125405"/>
            <a:ext cx="9546792" cy="675409"/>
          </a:xfrm>
        </p:spPr>
        <p:txBody>
          <a:bodyPr/>
          <a:lstStyle/>
          <a:p>
            <a:pPr lvl="0">
              <a:lnSpc>
                <a:spcPct val="110000"/>
              </a:lnSpc>
            </a:pPr>
            <a:r>
              <a:rPr lang="sv-SE" sz="2800" b="1" i="0" dirty="0"/>
              <a:t>Bias and </a:t>
            </a:r>
            <a:r>
              <a:rPr lang="sv-SE" sz="2800" b="1" i="0" dirty="0" err="1"/>
              <a:t>Fairness</a:t>
            </a:r>
            <a:r>
              <a:rPr lang="sv-SE" sz="2800" b="1" i="0" dirty="0"/>
              <a:t>:</a:t>
            </a:r>
            <a:endParaRPr lang="sv-SE" sz="2800" b="0" i="0" dirty="0"/>
          </a:p>
          <a:p>
            <a:pPr lvl="0">
              <a:lnSpc>
                <a:spcPct val="110000"/>
              </a:lnSpc>
            </a:pPr>
            <a:endParaRPr lang="sv-SE" b="0" i="0" dirty="0"/>
          </a:p>
          <a:p>
            <a:pPr lvl="1">
              <a:lnSpc>
                <a:spcPct val="110000"/>
              </a:lnSpc>
            </a:pPr>
            <a:r>
              <a:rPr lang="en-US" sz="1700" b="1" i="0" dirty="0"/>
              <a:t>Algorithmic Bias: </a:t>
            </a:r>
            <a:r>
              <a:rPr lang="en-US" sz="1700" b="0" i="0" dirty="0"/>
              <a:t>AI systems can perpetuate and even exacerbate existing biases in data, leading to unfair outcomes in areas such as hiring, lending, and law enforcement.</a:t>
            </a:r>
          </a:p>
          <a:p>
            <a:pPr lvl="1">
              <a:lnSpc>
                <a:spcPct val="110000"/>
              </a:lnSpc>
            </a:pPr>
            <a:r>
              <a:rPr lang="en-US" sz="1700" b="1" i="0" dirty="0"/>
              <a:t>Equity and Inclusion: </a:t>
            </a:r>
            <a:r>
              <a:rPr lang="en-US" sz="1700" b="0" i="0" dirty="0"/>
              <a:t>Ensuring AI systems are designed and used in ways that are inclusive and equitable is a major challenge.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619582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r>
              <a:rPr lang="sv-SE" dirty="0" err="1"/>
              <a:t>Ethical</a:t>
            </a:r>
            <a:r>
              <a:rPr lang="sv-SE" dirty="0"/>
              <a:t> </a:t>
            </a:r>
            <a:r>
              <a:rPr lang="sv-SE" dirty="0" err="1"/>
              <a:t>Implications</a:t>
            </a:r>
            <a:endParaRPr lang="sv-SE" dirty="0"/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6861B668-D086-F0D5-57CD-00ABA9F4848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28251" y="2125405"/>
            <a:ext cx="9546792" cy="675409"/>
          </a:xfrm>
        </p:spPr>
        <p:txBody>
          <a:bodyPr/>
          <a:lstStyle/>
          <a:p>
            <a:pPr lvl="0">
              <a:lnSpc>
                <a:spcPct val="110000"/>
              </a:lnSpc>
            </a:pPr>
            <a:r>
              <a:rPr lang="sv-SE" sz="2800" b="1" i="0" dirty="0" err="1"/>
              <a:t>Privacy</a:t>
            </a:r>
            <a:r>
              <a:rPr lang="sv-SE" sz="2800" b="1" i="0" dirty="0"/>
              <a:t> and </a:t>
            </a:r>
            <a:r>
              <a:rPr lang="sv-SE" sz="2800" b="1" i="0" dirty="0" err="1"/>
              <a:t>Surveillance</a:t>
            </a:r>
            <a:r>
              <a:rPr lang="sv-SE" sz="2800" b="1" i="0" dirty="0"/>
              <a:t>:</a:t>
            </a:r>
            <a:endParaRPr lang="sv-SE" sz="2800" b="0" i="0" dirty="0"/>
          </a:p>
          <a:p>
            <a:pPr lvl="0">
              <a:lnSpc>
                <a:spcPct val="110000"/>
              </a:lnSpc>
            </a:pPr>
            <a:endParaRPr lang="sv-SE" b="0" i="0" dirty="0"/>
          </a:p>
          <a:p>
            <a:pPr lvl="1">
              <a:lnSpc>
                <a:spcPct val="110000"/>
              </a:lnSpc>
            </a:pPr>
            <a:r>
              <a:rPr lang="en-US" sz="1700" b="1" i="0" dirty="0"/>
              <a:t>Data Privacy: </a:t>
            </a:r>
            <a:r>
              <a:rPr lang="en-US" sz="1700" b="0" i="0" dirty="0"/>
              <a:t>AI systems often require large amounts of data, raising concerns about how personal data is collected, stored, and used.</a:t>
            </a:r>
          </a:p>
          <a:p>
            <a:pPr lvl="1">
              <a:lnSpc>
                <a:spcPct val="110000"/>
              </a:lnSpc>
            </a:pPr>
            <a:endParaRPr lang="en-US" sz="1700" b="0" i="0" dirty="0"/>
          </a:p>
          <a:p>
            <a:pPr lvl="1">
              <a:lnSpc>
                <a:spcPct val="110000"/>
              </a:lnSpc>
            </a:pPr>
            <a:r>
              <a:rPr lang="en-US" sz="1700" b="1" i="0" dirty="0"/>
              <a:t>Surveillance: </a:t>
            </a:r>
            <a:r>
              <a:rPr lang="en-US" sz="1700" b="0" i="0" dirty="0"/>
              <a:t>AI technologies can be used for mass surveillance, potentially infringing on individual privacy and civil liberties.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4975239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r>
              <a:rPr lang="sv-SE" dirty="0" err="1"/>
              <a:t>Ethical</a:t>
            </a:r>
            <a:r>
              <a:rPr lang="sv-SE" dirty="0"/>
              <a:t> </a:t>
            </a:r>
            <a:r>
              <a:rPr lang="sv-SE" dirty="0" err="1"/>
              <a:t>Implications</a:t>
            </a:r>
            <a:endParaRPr lang="sv-SE" dirty="0"/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6861B668-D086-F0D5-57CD-00ABA9F4848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28251" y="2125405"/>
            <a:ext cx="9546792" cy="675409"/>
          </a:xfrm>
        </p:spPr>
        <p:txBody>
          <a:bodyPr/>
          <a:lstStyle/>
          <a:p>
            <a:pPr lvl="0">
              <a:lnSpc>
                <a:spcPct val="110000"/>
              </a:lnSpc>
            </a:pPr>
            <a:r>
              <a:rPr lang="sv-SE" sz="2800" b="1" i="0" dirty="0" err="1"/>
              <a:t>Transparency</a:t>
            </a:r>
            <a:r>
              <a:rPr lang="sv-SE" sz="2800" b="1" i="0" dirty="0"/>
              <a:t> and </a:t>
            </a:r>
            <a:r>
              <a:rPr lang="sv-SE" sz="2800" b="1" i="0" dirty="0" err="1"/>
              <a:t>Accountability</a:t>
            </a:r>
            <a:r>
              <a:rPr lang="sv-SE" sz="2800" b="0" i="0" dirty="0"/>
              <a:t>:</a:t>
            </a:r>
          </a:p>
          <a:p>
            <a:pPr lvl="0">
              <a:lnSpc>
                <a:spcPct val="110000"/>
              </a:lnSpc>
            </a:pPr>
            <a:endParaRPr lang="sv-SE" b="0" i="0" dirty="0"/>
          </a:p>
          <a:p>
            <a:pPr lvl="1">
              <a:lnSpc>
                <a:spcPct val="110000"/>
              </a:lnSpc>
            </a:pPr>
            <a:r>
              <a:rPr lang="en-US" sz="1700" b="1" i="0" dirty="0"/>
              <a:t>Black Box Nature</a:t>
            </a:r>
            <a:r>
              <a:rPr lang="en-US" sz="1700" b="0" i="0" dirty="0"/>
              <a:t>: Many AI models, particularly deep learning systems, operate as "black boxes," making it difficult to understand their decision-making processes.</a:t>
            </a:r>
          </a:p>
          <a:p>
            <a:pPr lvl="1">
              <a:lnSpc>
                <a:spcPct val="110000"/>
              </a:lnSpc>
            </a:pPr>
            <a:endParaRPr lang="en-US" sz="1700" b="0" i="0" dirty="0"/>
          </a:p>
          <a:p>
            <a:pPr lvl="1">
              <a:lnSpc>
                <a:spcPct val="110000"/>
              </a:lnSpc>
            </a:pPr>
            <a:r>
              <a:rPr lang="en-US" sz="1700" b="1" i="0" dirty="0"/>
              <a:t>Accountability</a:t>
            </a:r>
            <a:r>
              <a:rPr lang="en-US" sz="1700" b="0" i="0" dirty="0"/>
              <a:t>: Determining who is responsible for AI-driven decisions, especially in cases of harm or error, is a critical ethical concern.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5282331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r>
              <a:rPr lang="sv-SE" dirty="0" err="1"/>
              <a:t>Ethical</a:t>
            </a:r>
            <a:r>
              <a:rPr lang="sv-SE" dirty="0"/>
              <a:t> </a:t>
            </a:r>
            <a:r>
              <a:rPr lang="sv-SE" dirty="0" err="1"/>
              <a:t>Implications</a:t>
            </a:r>
            <a:endParaRPr lang="sv-SE" dirty="0"/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6861B668-D086-F0D5-57CD-00ABA9F4848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28251" y="2125405"/>
            <a:ext cx="9546792" cy="675409"/>
          </a:xfrm>
        </p:spPr>
        <p:txBody>
          <a:bodyPr/>
          <a:lstStyle/>
          <a:p>
            <a:pPr lvl="0">
              <a:lnSpc>
                <a:spcPct val="110000"/>
              </a:lnSpc>
            </a:pPr>
            <a:r>
              <a:rPr lang="sv-SE" sz="2800" b="1" i="0" dirty="0" err="1"/>
              <a:t>Autonomy</a:t>
            </a:r>
            <a:r>
              <a:rPr lang="sv-SE" sz="2800" b="1" i="0" dirty="0"/>
              <a:t> and </a:t>
            </a:r>
            <a:r>
              <a:rPr lang="sv-SE" sz="2800" b="1" i="0" dirty="0" err="1"/>
              <a:t>Consent</a:t>
            </a:r>
            <a:r>
              <a:rPr lang="sv-SE" sz="2800" b="1" i="0" dirty="0"/>
              <a:t>:</a:t>
            </a:r>
            <a:endParaRPr lang="sv-SE" sz="2800" b="0" i="0" dirty="0"/>
          </a:p>
          <a:p>
            <a:pPr lvl="0">
              <a:lnSpc>
                <a:spcPct val="110000"/>
              </a:lnSpc>
            </a:pPr>
            <a:endParaRPr lang="sv-SE" b="0" i="0" dirty="0"/>
          </a:p>
          <a:p>
            <a:pPr lvl="1">
              <a:lnSpc>
                <a:spcPct val="110000"/>
              </a:lnSpc>
            </a:pPr>
            <a:r>
              <a:rPr lang="en-US" sz="1700" b="1" i="0" dirty="0"/>
              <a:t>Autonomous Systems: </a:t>
            </a:r>
            <a:r>
              <a:rPr lang="en-US" sz="1700" b="0" i="0" dirty="0"/>
              <a:t>As AI systems become more autonomous, questions arise about how much control and oversight humans should retain.</a:t>
            </a:r>
          </a:p>
          <a:p>
            <a:pPr lvl="1">
              <a:lnSpc>
                <a:spcPct val="110000"/>
              </a:lnSpc>
            </a:pPr>
            <a:endParaRPr lang="en-US" sz="1700" b="0" i="0" dirty="0"/>
          </a:p>
          <a:p>
            <a:pPr lvl="1">
              <a:lnSpc>
                <a:spcPct val="110000"/>
              </a:lnSpc>
            </a:pPr>
            <a:r>
              <a:rPr lang="en-US" sz="1700" b="1" i="0" dirty="0"/>
              <a:t>Informed Consent: </a:t>
            </a:r>
            <a:r>
              <a:rPr lang="en-US" sz="1700" b="0" i="0" dirty="0"/>
              <a:t>Ensuring that individuals understand and consent to the ways in which AI technologies use their data or affect their lives.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9870870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r>
              <a:rPr lang="sv-SE" dirty="0" err="1"/>
              <a:t>Ethical</a:t>
            </a:r>
            <a:r>
              <a:rPr lang="sv-SE" dirty="0"/>
              <a:t> </a:t>
            </a:r>
            <a:r>
              <a:rPr lang="sv-SE" dirty="0" err="1"/>
              <a:t>Implications</a:t>
            </a:r>
            <a:endParaRPr lang="sv-SE" dirty="0"/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6861B668-D086-F0D5-57CD-00ABA9F4848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28251" y="2125405"/>
            <a:ext cx="9546792" cy="675409"/>
          </a:xfrm>
        </p:spPr>
        <p:txBody>
          <a:bodyPr/>
          <a:lstStyle/>
          <a:p>
            <a:pPr lvl="0">
              <a:lnSpc>
                <a:spcPct val="110000"/>
              </a:lnSpc>
            </a:pPr>
            <a:r>
              <a:rPr lang="sv-SE" sz="2800" b="1" i="0" dirty="0"/>
              <a:t>Non-</a:t>
            </a:r>
            <a:r>
              <a:rPr lang="sv-SE" sz="2800" b="1" i="0" dirty="0" err="1"/>
              <a:t>Ethical</a:t>
            </a:r>
            <a:r>
              <a:rPr lang="sv-SE" sz="2800" b="1" i="0" dirty="0"/>
              <a:t> </a:t>
            </a:r>
            <a:r>
              <a:rPr lang="sv-SE" sz="2800" b="1" i="0" dirty="0" err="1"/>
              <a:t>Use</a:t>
            </a:r>
            <a:r>
              <a:rPr lang="sv-SE" sz="2800" b="1" i="0" dirty="0"/>
              <a:t> </a:t>
            </a:r>
            <a:r>
              <a:rPr lang="sv-SE" sz="2800" b="1" i="0" dirty="0" err="1"/>
              <a:t>of</a:t>
            </a:r>
            <a:r>
              <a:rPr lang="sv-SE" sz="2800" b="1" i="0" dirty="0"/>
              <a:t> AI:</a:t>
            </a:r>
            <a:endParaRPr lang="sv-SE" sz="2800" b="0" i="0" dirty="0"/>
          </a:p>
          <a:p>
            <a:pPr lvl="0">
              <a:lnSpc>
                <a:spcPct val="110000"/>
              </a:lnSpc>
            </a:pPr>
            <a:endParaRPr lang="sv-SE" b="0" i="0" dirty="0"/>
          </a:p>
          <a:p>
            <a:pPr lvl="1">
              <a:lnSpc>
                <a:spcPct val="110000"/>
              </a:lnSpc>
            </a:pPr>
            <a:r>
              <a:rPr lang="en-US" sz="1700" b="1" i="0" dirty="0"/>
              <a:t>Weaponization</a:t>
            </a:r>
            <a:r>
              <a:rPr lang="en-US" sz="1700" b="0" i="0" dirty="0"/>
              <a:t>: The development of AI for military purposes raises significant ethical questions about the role of autonomous weapons in warfare.</a:t>
            </a:r>
          </a:p>
          <a:p>
            <a:pPr lvl="1">
              <a:lnSpc>
                <a:spcPct val="110000"/>
              </a:lnSpc>
            </a:pPr>
            <a:endParaRPr lang="en-US" sz="1700" b="0" i="0" dirty="0"/>
          </a:p>
          <a:p>
            <a:pPr lvl="1">
              <a:lnSpc>
                <a:spcPct val="110000"/>
              </a:lnSpc>
            </a:pPr>
            <a:r>
              <a:rPr lang="en-US" sz="1700" b="1" i="0" dirty="0"/>
              <a:t>Manipulation and Deception: </a:t>
            </a:r>
            <a:r>
              <a:rPr lang="en-US" sz="1700" b="0" i="0" dirty="0"/>
              <a:t>AI can be used to create deepfakes and other forms of digital deception, undermining trust in information and media.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3832395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ThemeD4B">
  <a:themeElements>
    <a:clrScheme name="Digital4Business-Master">
      <a:dk1>
        <a:srgbClr val="142A3E"/>
      </a:dk1>
      <a:lt1>
        <a:sysClr val="window" lastClr="FFFFFF"/>
      </a:lt1>
      <a:dk2>
        <a:srgbClr val="360D3B"/>
      </a:dk2>
      <a:lt2>
        <a:srgbClr val="F5F6F8"/>
      </a:lt2>
      <a:accent1>
        <a:srgbClr val="BC0E71"/>
      </a:accent1>
      <a:accent2>
        <a:srgbClr val="7A2982"/>
      </a:accent2>
      <a:accent3>
        <a:srgbClr val="8983BF"/>
      </a:accent3>
      <a:accent4>
        <a:srgbClr val="DD76B3"/>
      </a:accent4>
      <a:accent5>
        <a:srgbClr val="FEC23C"/>
      </a:accent5>
      <a:accent6>
        <a:srgbClr val="499946"/>
      </a:accent6>
      <a:hlink>
        <a:srgbClr val="BC0E71"/>
      </a:hlink>
      <a:folHlink>
        <a:srgbClr val="66003A"/>
      </a:folHlink>
    </a:clrScheme>
    <a:fontScheme name="Digital4Business Master">
      <a:majorFont>
        <a:latin typeface="Blinker SemiBold"/>
        <a:ea typeface=""/>
        <a:cs typeface=""/>
      </a:majorFont>
      <a:minorFont>
        <a:latin typeface="Work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D4B" id="{B89BACDA-3631-4F2B-B848-5332EC8C4183}" vid="{A1180FC6-B7B5-4B71-BFCB-7FEC79178C8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68</TotalTime>
  <Words>1030</Words>
  <Application>Microsoft Office PowerPoint</Application>
  <PresentationFormat>Widescreen</PresentationFormat>
  <Paragraphs>107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0" baseType="lpstr">
      <vt:lpstr>Arial</vt:lpstr>
      <vt:lpstr>Blinker SemiBold</vt:lpstr>
      <vt:lpstr>Calibri</vt:lpstr>
      <vt:lpstr>Georgia</vt:lpstr>
      <vt:lpstr>Montserrat</vt:lpstr>
      <vt:lpstr>Tahoma</vt:lpstr>
      <vt:lpstr>Work Sans</vt:lpstr>
      <vt:lpstr>ThemeD4B</vt:lpstr>
      <vt:lpstr>Ethical and Social implications in AI</vt:lpstr>
      <vt:lpstr>PowerPoint Presentation</vt:lpstr>
      <vt:lpstr>PowerPoint Presentation</vt:lpstr>
      <vt:lpstr>Bias</vt:lpstr>
      <vt:lpstr>Ethical Implications</vt:lpstr>
      <vt:lpstr>Ethical Implications</vt:lpstr>
      <vt:lpstr>Ethical Implications</vt:lpstr>
      <vt:lpstr>Ethical Implications</vt:lpstr>
      <vt:lpstr>Ethical Implications</vt:lpstr>
      <vt:lpstr>Social Implications</vt:lpstr>
      <vt:lpstr>Social Implications</vt:lpstr>
      <vt:lpstr>Social Implications</vt:lpstr>
      <vt:lpstr>Social Implications</vt:lpstr>
      <vt:lpstr>Social Implications</vt:lpstr>
      <vt:lpstr>Mitigating Ethical and Social Implications</vt:lpstr>
      <vt:lpstr>PowerPoint Presentation</vt:lpstr>
      <vt:lpstr>PowerPoint Presentation</vt:lpstr>
      <vt:lpstr>Ethics Guidelines for Trustworthy AI – Principles </vt:lpstr>
      <vt:lpstr>PowerPoint Presentation</vt:lpstr>
      <vt:lpstr>PowerPoint Presentation</vt:lpstr>
      <vt:lpstr>External Analysis of Human Decision Making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 and creativity</dc:title>
  <dc:creator>Andreas Bueff</dc:creator>
  <cp:lastModifiedBy>Katerina Linden</cp:lastModifiedBy>
  <cp:revision>2</cp:revision>
  <dcterms:created xsi:type="dcterms:W3CDTF">2024-05-30T14:43:06Z</dcterms:created>
  <dcterms:modified xsi:type="dcterms:W3CDTF">2024-05-31T14:23:32Z</dcterms:modified>
</cp:coreProperties>
</file>